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49" r:id="rId2"/>
  </p:sldMasterIdLst>
  <p:notesMasterIdLst>
    <p:notesMasterId r:id="rId32"/>
  </p:notesMasterIdLst>
  <p:handoutMasterIdLst>
    <p:handoutMasterId r:id="rId33"/>
  </p:handoutMasterIdLst>
  <p:sldIdLst>
    <p:sldId id="620" r:id="rId3"/>
    <p:sldId id="619" r:id="rId4"/>
    <p:sldId id="613" r:id="rId5"/>
    <p:sldId id="621" r:id="rId6"/>
    <p:sldId id="284" r:id="rId7"/>
    <p:sldId id="611" r:id="rId8"/>
    <p:sldId id="350" r:id="rId9"/>
    <p:sldId id="369" r:id="rId10"/>
    <p:sldId id="354" r:id="rId11"/>
    <p:sldId id="623" r:id="rId12"/>
    <p:sldId id="356" r:id="rId13"/>
    <p:sldId id="357" r:id="rId14"/>
    <p:sldId id="359" r:id="rId15"/>
    <p:sldId id="360" r:id="rId16"/>
    <p:sldId id="365" r:id="rId17"/>
    <p:sldId id="366" r:id="rId18"/>
    <p:sldId id="363" r:id="rId19"/>
    <p:sldId id="361" r:id="rId20"/>
    <p:sldId id="362" r:id="rId21"/>
    <p:sldId id="624" r:id="rId22"/>
    <p:sldId id="371" r:id="rId23"/>
    <p:sldId id="372" r:id="rId24"/>
    <p:sldId id="373" r:id="rId25"/>
    <p:sldId id="374" r:id="rId26"/>
    <p:sldId id="376" r:id="rId27"/>
    <p:sldId id="287" r:id="rId28"/>
    <p:sldId id="286" r:id="rId29"/>
    <p:sldId id="622" r:id="rId30"/>
    <p:sldId id="285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FD4"/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F9A17-E555-414E-A57D-2086D9557D90}" v="730" dt="2019-10-08T10:45:28.305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0" y="29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323D91C-C849-4F60-B98E-E53AB2A5637A}"/>
    <pc:docChg chg="addSld modSld">
      <pc:chgData name="Rob Sewell" userId="c802df42025d5e1f" providerId="LiveId" clId="{B323D91C-C849-4F60-B98E-E53AB2A5637A}" dt="2019-08-30T10:06:34.071" v="4" actId="1076"/>
      <pc:docMkLst>
        <pc:docMk/>
      </pc:docMkLst>
      <pc:sldChg chg="add">
        <pc:chgData name="Rob Sewell" userId="c802df42025d5e1f" providerId="LiveId" clId="{B323D91C-C849-4F60-B98E-E53AB2A5637A}" dt="2019-08-30T10:05:56.291" v="2"/>
        <pc:sldMkLst>
          <pc:docMk/>
          <pc:sldMk cId="4291130568" sldId="264"/>
        </pc:sldMkLst>
      </pc:sldChg>
      <pc:sldChg chg="delSp">
        <pc:chgData name="Rob Sewell" userId="c802df42025d5e1f" providerId="LiveId" clId="{B323D91C-C849-4F60-B98E-E53AB2A5637A}" dt="2019-08-30T10:05:40.187" v="1"/>
        <pc:sldMkLst>
          <pc:docMk/>
          <pc:sldMk cId="1783932402" sldId="619"/>
        </pc:sldMkLst>
        <pc:spChg chg="del">
          <ac:chgData name="Rob Sewell" userId="c802df42025d5e1f" providerId="LiveId" clId="{B323D91C-C849-4F60-B98E-E53AB2A5637A}" dt="2019-08-30T10:04:22.023" v="0"/>
          <ac:spMkLst>
            <pc:docMk/>
            <pc:sldMk cId="1783932402" sldId="619"/>
            <ac:spMk id="2" creationId="{3399C674-628B-4907-B5DC-1CFC1F0BF796}"/>
          </ac:spMkLst>
        </pc:spChg>
        <pc:picChg chg="del">
          <ac:chgData name="Rob Sewell" userId="c802df42025d5e1f" providerId="LiveId" clId="{B323D91C-C849-4F60-B98E-E53AB2A5637A}" dt="2019-08-30T10:05:40.187" v="1"/>
          <ac:picMkLst>
            <pc:docMk/>
            <pc:sldMk cId="1783932402" sldId="619"/>
            <ac:picMk id="3" creationId="{14852976-4AA4-4DA3-BD15-F398A721883A}"/>
          </ac:picMkLst>
        </pc:picChg>
      </pc:sldChg>
      <pc:sldChg chg="addSp modSp">
        <pc:chgData name="Rob Sewell" userId="c802df42025d5e1f" providerId="LiveId" clId="{B323D91C-C849-4F60-B98E-E53AB2A5637A}" dt="2019-08-30T10:06:34.071" v="4" actId="1076"/>
        <pc:sldMkLst>
          <pc:docMk/>
          <pc:sldMk cId="2897394968" sldId="620"/>
        </pc:sldMkLst>
        <pc:picChg chg="add mod">
          <ac:chgData name="Rob Sewell" userId="c802df42025d5e1f" providerId="LiveId" clId="{B323D91C-C849-4F60-B98E-E53AB2A5637A}" dt="2019-08-30T10:06:34.071" v="4" actId="1076"/>
          <ac:picMkLst>
            <pc:docMk/>
            <pc:sldMk cId="2897394968" sldId="620"/>
            <ac:picMk id="6" creationId="{14CF5B33-7A66-4347-8E5B-8847A2607D45}"/>
          </ac:picMkLst>
        </pc:picChg>
      </pc:sldChg>
    </pc:docChg>
  </pc:docChgLst>
  <pc:docChgLst>
    <pc:chgData name="Rob Sewell" userId="c802df42025d5e1f" providerId="LiveId" clId="{3FDA6388-AF08-43D6-AB95-F6E437B81FC3}"/>
    <pc:docChg chg="custSel modSld">
      <pc:chgData name="Rob Sewell" userId="c802df42025d5e1f" providerId="LiveId" clId="{3FDA6388-AF08-43D6-AB95-F6E437B81FC3}" dt="2018-11-07T17:58:52.446" v="17" actId="478"/>
      <pc:docMkLst>
        <pc:docMk/>
      </pc:docMkLst>
      <pc:sldChg chg="modSp">
        <pc:chgData name="Rob Sewell" userId="c802df42025d5e1f" providerId="LiveId" clId="{3FDA6388-AF08-43D6-AB95-F6E437B81FC3}" dt="2018-11-07T16:59:09.465" v="16" actId="1076"/>
        <pc:sldMkLst>
          <pc:docMk/>
          <pc:sldMk cId="1690938764" sldId="321"/>
        </pc:sldMkLst>
        <pc:spChg chg="mod">
          <ac:chgData name="Rob Sewell" userId="c802df42025d5e1f" providerId="LiveId" clId="{3FDA6388-AF08-43D6-AB95-F6E437B81FC3}" dt="2018-11-07T16:58:56.844" v="15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3FDA6388-AF08-43D6-AB95-F6E437B81FC3}" dt="2018-11-07T16:59:09.465" v="16" actId="1076"/>
          <ac:spMkLst>
            <pc:docMk/>
            <pc:sldMk cId="1690938764" sldId="321"/>
            <ac:spMk id="4" creationId="{00000000-0000-0000-0000-000000000000}"/>
          </ac:spMkLst>
        </pc:spChg>
      </pc:sldChg>
      <pc:sldChg chg="delSp delAnim">
        <pc:chgData name="Rob Sewell" userId="c802df42025d5e1f" providerId="LiveId" clId="{3FDA6388-AF08-43D6-AB95-F6E437B81FC3}" dt="2018-11-07T17:58:52.446" v="17" actId="478"/>
        <pc:sldMkLst>
          <pc:docMk/>
          <pc:sldMk cId="4235347505" sldId="597"/>
        </pc:sldMkLst>
        <pc:spChg chg="del">
          <ac:chgData name="Rob Sewell" userId="c802df42025d5e1f" providerId="LiveId" clId="{3FDA6388-AF08-43D6-AB95-F6E437B81FC3}" dt="2018-11-07T17:58:52.446" v="17" actId="478"/>
          <ac:spMkLst>
            <pc:docMk/>
            <pc:sldMk cId="4235347505" sldId="597"/>
            <ac:spMk id="3" creationId="{A29B6845-5056-4C93-863D-97601D9A41A0}"/>
          </ac:spMkLst>
        </pc:spChg>
      </pc:sldChg>
    </pc:docChg>
  </pc:docChgLst>
  <pc:docChgLst>
    <pc:chgData name="Rob Sewell" userId="c802df42025d5e1f" providerId="Windows Live" clId="Web-{2923BCC7-57D7-4E8C-AC89-6B4F0E6682D0}"/>
    <pc:docChg chg="delSld modSld">
      <pc:chgData name="Rob Sewell" userId="c802df42025d5e1f" providerId="Windows Live" clId="Web-{2923BCC7-57D7-4E8C-AC89-6B4F0E6682D0}" dt="2019-08-19T16:44:26.529" v="52"/>
      <pc:docMkLst>
        <pc:docMk/>
      </pc:docMkLst>
      <pc:sldChg chg="del">
        <pc:chgData name="Rob Sewell" userId="c802df42025d5e1f" providerId="Windows Live" clId="Web-{2923BCC7-57D7-4E8C-AC89-6B4F0E6682D0}" dt="2019-08-19T16:44:26.529" v="52"/>
        <pc:sldMkLst>
          <pc:docMk/>
          <pc:sldMk cId="4147351338" sldId="285"/>
        </pc:sldMkLst>
      </pc:sldChg>
      <pc:sldChg chg="modSp">
        <pc:chgData name="Rob Sewell" userId="c802df42025d5e1f" providerId="Windows Live" clId="Web-{2923BCC7-57D7-4E8C-AC89-6B4F0E6682D0}" dt="2019-08-19T16:33:07.105" v="50" actId="20577"/>
        <pc:sldMkLst>
          <pc:docMk/>
          <pc:sldMk cId="2897394968" sldId="620"/>
        </pc:sldMkLst>
        <pc:spChg chg="mod">
          <ac:chgData name="Rob Sewell" userId="c802df42025d5e1f" providerId="Windows Live" clId="Web-{2923BCC7-57D7-4E8C-AC89-6B4F0E6682D0}" dt="2019-08-19T16:33:07.105" v="50" actId="20577"/>
          <ac:spMkLst>
            <pc:docMk/>
            <pc:sldMk cId="2897394968" sldId="620"/>
            <ac:spMk id="3" creationId="{412EAB22-DEE9-4AED-A15D-76BDCADCA469}"/>
          </ac:spMkLst>
        </pc:spChg>
      </pc:sldChg>
    </pc:docChg>
  </pc:docChgLst>
  <pc:docChgLst>
    <pc:chgData name="Rob Sewell" userId="c802df42025d5e1f" providerId="Windows Live" clId="Web-{945FE419-2B83-4AC7-9C5F-06D963A8DBD3}"/>
    <pc:docChg chg="addSld delSld modSld sldOrd">
      <pc:chgData name="Rob Sewell" userId="c802df42025d5e1f" providerId="Windows Live" clId="Web-{945FE419-2B83-4AC7-9C5F-06D963A8DBD3}" dt="2019-08-30T09:50:15.293" v="194"/>
      <pc:docMkLst>
        <pc:docMk/>
      </pc:docMkLst>
      <pc:sldChg chg="del">
        <pc:chgData name="Rob Sewell" userId="c802df42025d5e1f" providerId="Windows Live" clId="Web-{945FE419-2B83-4AC7-9C5F-06D963A8DBD3}" dt="2019-08-30T09:50:05.918" v="188"/>
        <pc:sldMkLst>
          <pc:docMk/>
          <pc:sldMk cId="3987161561" sldId="271"/>
        </pc:sldMkLst>
      </pc:sldChg>
      <pc:sldChg chg="del">
        <pc:chgData name="Rob Sewell" userId="c802df42025d5e1f" providerId="Windows Live" clId="Web-{945FE419-2B83-4AC7-9C5F-06D963A8DBD3}" dt="2019-08-30T09:50:05.918" v="186"/>
        <pc:sldMkLst>
          <pc:docMk/>
          <pc:sldMk cId="1160534513" sldId="286"/>
        </pc:sldMkLst>
      </pc:sldChg>
      <pc:sldChg chg="del">
        <pc:chgData name="Rob Sewell" userId="c802df42025d5e1f" providerId="Windows Live" clId="Web-{945FE419-2B83-4AC7-9C5F-06D963A8DBD3}" dt="2019-08-30T09:50:05.903" v="178"/>
        <pc:sldMkLst>
          <pc:docMk/>
          <pc:sldMk cId="2074835815" sldId="288"/>
        </pc:sldMkLst>
      </pc:sldChg>
      <pc:sldChg chg="del">
        <pc:chgData name="Rob Sewell" userId="c802df42025d5e1f" providerId="Windows Live" clId="Web-{945FE419-2B83-4AC7-9C5F-06D963A8DBD3}" dt="2019-08-30T09:50:05.918" v="192"/>
        <pc:sldMkLst>
          <pc:docMk/>
          <pc:sldMk cId="1085621089" sldId="291"/>
        </pc:sldMkLst>
      </pc:sldChg>
      <pc:sldChg chg="del">
        <pc:chgData name="Rob Sewell" userId="c802df42025d5e1f" providerId="Windows Live" clId="Web-{945FE419-2B83-4AC7-9C5F-06D963A8DBD3}" dt="2019-08-30T09:50:05.918" v="187"/>
        <pc:sldMkLst>
          <pc:docMk/>
          <pc:sldMk cId="188231363" sldId="292"/>
        </pc:sldMkLst>
      </pc:sldChg>
      <pc:sldChg chg="del">
        <pc:chgData name="Rob Sewell" userId="c802df42025d5e1f" providerId="Windows Live" clId="Web-{945FE419-2B83-4AC7-9C5F-06D963A8DBD3}" dt="2019-08-30T09:50:05.918" v="191"/>
        <pc:sldMkLst>
          <pc:docMk/>
          <pc:sldMk cId="3159909004" sldId="592"/>
        </pc:sldMkLst>
      </pc:sldChg>
      <pc:sldChg chg="del">
        <pc:chgData name="Rob Sewell" userId="c802df42025d5e1f" providerId="Windows Live" clId="Web-{945FE419-2B83-4AC7-9C5F-06D963A8DBD3}" dt="2019-08-30T09:50:05.918" v="189"/>
        <pc:sldMkLst>
          <pc:docMk/>
          <pc:sldMk cId="3664803853" sldId="593"/>
        </pc:sldMkLst>
      </pc:sldChg>
      <pc:sldChg chg="del">
        <pc:chgData name="Rob Sewell" userId="c802df42025d5e1f" providerId="Windows Live" clId="Web-{945FE419-2B83-4AC7-9C5F-06D963A8DBD3}" dt="2019-08-30T09:50:05.918" v="190"/>
        <pc:sldMkLst>
          <pc:docMk/>
          <pc:sldMk cId="3015818415" sldId="594"/>
        </pc:sldMkLst>
      </pc:sldChg>
      <pc:sldChg chg="del">
        <pc:chgData name="Rob Sewell" userId="c802df42025d5e1f" providerId="Windows Live" clId="Web-{945FE419-2B83-4AC7-9C5F-06D963A8DBD3}" dt="2019-08-30T09:50:05.918" v="185"/>
        <pc:sldMkLst>
          <pc:docMk/>
          <pc:sldMk cId="2678568651" sldId="596"/>
        </pc:sldMkLst>
      </pc:sldChg>
      <pc:sldChg chg="del">
        <pc:chgData name="Rob Sewell" userId="c802df42025d5e1f" providerId="Windows Live" clId="Web-{945FE419-2B83-4AC7-9C5F-06D963A8DBD3}" dt="2019-08-30T09:50:05.918" v="184"/>
        <pc:sldMkLst>
          <pc:docMk/>
          <pc:sldMk cId="4235347505" sldId="597"/>
        </pc:sldMkLst>
      </pc:sldChg>
      <pc:sldChg chg="del">
        <pc:chgData name="Rob Sewell" userId="c802df42025d5e1f" providerId="Windows Live" clId="Web-{945FE419-2B83-4AC7-9C5F-06D963A8DBD3}" dt="2019-08-30T09:50:05.918" v="181"/>
        <pc:sldMkLst>
          <pc:docMk/>
          <pc:sldMk cId="2768988476" sldId="599"/>
        </pc:sldMkLst>
      </pc:sldChg>
      <pc:sldChg chg="del">
        <pc:chgData name="Rob Sewell" userId="c802df42025d5e1f" providerId="Windows Live" clId="Web-{945FE419-2B83-4AC7-9C5F-06D963A8DBD3}" dt="2019-08-30T09:50:05.918" v="180"/>
        <pc:sldMkLst>
          <pc:docMk/>
          <pc:sldMk cId="3671978671" sldId="600"/>
        </pc:sldMkLst>
      </pc:sldChg>
      <pc:sldChg chg="del">
        <pc:chgData name="Rob Sewell" userId="c802df42025d5e1f" providerId="Windows Live" clId="Web-{945FE419-2B83-4AC7-9C5F-06D963A8DBD3}" dt="2019-08-30T09:50:05.918" v="179"/>
        <pc:sldMkLst>
          <pc:docMk/>
          <pc:sldMk cId="3472987629" sldId="601"/>
        </pc:sldMkLst>
      </pc:sldChg>
      <pc:sldChg chg="del">
        <pc:chgData name="Rob Sewell" userId="c802df42025d5e1f" providerId="Windows Live" clId="Web-{945FE419-2B83-4AC7-9C5F-06D963A8DBD3}" dt="2019-08-30T09:50:05.903" v="177"/>
        <pc:sldMkLst>
          <pc:docMk/>
          <pc:sldMk cId="484092284" sldId="604"/>
        </pc:sldMkLst>
      </pc:sldChg>
      <pc:sldChg chg="del">
        <pc:chgData name="Rob Sewell" userId="c802df42025d5e1f" providerId="Windows Live" clId="Web-{945FE419-2B83-4AC7-9C5F-06D963A8DBD3}" dt="2019-08-30T09:50:05.918" v="182"/>
        <pc:sldMkLst>
          <pc:docMk/>
          <pc:sldMk cId="2637279604" sldId="605"/>
        </pc:sldMkLst>
      </pc:sldChg>
      <pc:sldChg chg="del">
        <pc:chgData name="Rob Sewell" userId="c802df42025d5e1f" providerId="Windows Live" clId="Web-{945FE419-2B83-4AC7-9C5F-06D963A8DBD3}" dt="2019-08-30T09:50:05.918" v="183"/>
        <pc:sldMkLst>
          <pc:docMk/>
          <pc:sldMk cId="1853780574" sldId="606"/>
        </pc:sldMkLst>
      </pc:sldChg>
      <pc:sldChg chg="del">
        <pc:chgData name="Rob Sewell" userId="c802df42025d5e1f" providerId="Windows Live" clId="Web-{945FE419-2B83-4AC7-9C5F-06D963A8DBD3}" dt="2019-08-30T09:50:05.903" v="175"/>
        <pc:sldMkLst>
          <pc:docMk/>
          <pc:sldMk cId="311796363" sldId="608"/>
        </pc:sldMkLst>
      </pc:sldChg>
      <pc:sldChg chg="del">
        <pc:chgData name="Rob Sewell" userId="c802df42025d5e1f" providerId="Windows Live" clId="Web-{945FE419-2B83-4AC7-9C5F-06D963A8DBD3}" dt="2019-08-30T09:50:05.903" v="176"/>
        <pc:sldMkLst>
          <pc:docMk/>
          <pc:sldMk cId="1036639021" sldId="609"/>
        </pc:sldMkLst>
      </pc:sldChg>
      <pc:sldChg chg="modSp">
        <pc:chgData name="Rob Sewell" userId="c802df42025d5e1f" providerId="Windows Live" clId="Web-{945FE419-2B83-4AC7-9C5F-06D963A8DBD3}" dt="2019-08-30T09:49:40.496" v="172" actId="20577"/>
        <pc:sldMkLst>
          <pc:docMk/>
          <pc:sldMk cId="767489014" sldId="611"/>
        </pc:sldMkLst>
        <pc:spChg chg="mod">
          <ac:chgData name="Rob Sewell" userId="c802df42025d5e1f" providerId="Windows Live" clId="Web-{945FE419-2B83-4AC7-9C5F-06D963A8DBD3}" dt="2019-08-30T09:49:40.496" v="172" actId="20577"/>
          <ac:spMkLst>
            <pc:docMk/>
            <pc:sldMk cId="767489014" sldId="611"/>
            <ac:spMk id="4" creationId="{469493AD-DF5A-4F18-8B8F-BBEA448D39EB}"/>
          </ac:spMkLst>
        </pc:spChg>
      </pc:sldChg>
      <pc:sldChg chg="modSp">
        <pc:chgData name="Rob Sewell" userId="c802df42025d5e1f" providerId="Windows Live" clId="Web-{945FE419-2B83-4AC7-9C5F-06D963A8DBD3}" dt="2019-08-30T09:46:00.776" v="11" actId="20577"/>
        <pc:sldMkLst>
          <pc:docMk/>
          <pc:sldMk cId="2897394968" sldId="620"/>
        </pc:sldMkLst>
        <pc:spChg chg="mod">
          <ac:chgData name="Rob Sewell" userId="c802df42025d5e1f" providerId="Windows Live" clId="Web-{945FE419-2B83-4AC7-9C5F-06D963A8DBD3}" dt="2019-08-30T09:46:00.776" v="11" actId="20577"/>
          <ac:spMkLst>
            <pc:docMk/>
            <pc:sldMk cId="2897394968" sldId="620"/>
            <ac:spMk id="3" creationId="{412EAB22-DEE9-4AED-A15D-76BDCADCA469}"/>
          </ac:spMkLst>
        </pc:spChg>
      </pc:sldChg>
      <pc:sldChg chg="modSp">
        <pc:chgData name="Rob Sewell" userId="c802df42025d5e1f" providerId="Windows Live" clId="Web-{945FE419-2B83-4AC7-9C5F-06D963A8DBD3}" dt="2019-08-30T09:49:29.215" v="169" actId="20577"/>
        <pc:sldMkLst>
          <pc:docMk/>
          <pc:sldMk cId="857325166" sldId="621"/>
        </pc:sldMkLst>
        <pc:spChg chg="mod">
          <ac:chgData name="Rob Sewell" userId="c802df42025d5e1f" providerId="Windows Live" clId="Web-{945FE419-2B83-4AC7-9C5F-06D963A8DBD3}" dt="2019-08-30T09:49:29.215" v="169" actId="20577"/>
          <ac:spMkLst>
            <pc:docMk/>
            <pc:sldMk cId="857325166" sldId="621"/>
            <ac:spMk id="8" creationId="{355E12FD-F514-4630-B8CF-4B9EF687CE2D}"/>
          </ac:spMkLst>
        </pc:spChg>
      </pc:sldChg>
      <pc:sldChg chg="add ord replId">
        <pc:chgData name="Rob Sewell" userId="c802df42025d5e1f" providerId="Windows Live" clId="Web-{945FE419-2B83-4AC7-9C5F-06D963A8DBD3}" dt="2019-08-30T09:50:15.293" v="194"/>
        <pc:sldMkLst>
          <pc:docMk/>
          <pc:sldMk cId="1817438524" sldId="622"/>
        </pc:sldMkLst>
      </pc:sldChg>
    </pc:docChg>
  </pc:docChgLst>
  <pc:docChgLst>
    <pc:chgData name="Rob Sewell" userId="c802df42025d5e1f" providerId="Windows Live" clId="Web-{606C66F5-55C1-4A2E-A0DA-C0EE52F78B56}"/>
    <pc:docChg chg="addSld delSld modSld sldOrd">
      <pc:chgData name="Rob Sewell" userId="c802df42025d5e1f" providerId="Windows Live" clId="Web-{606C66F5-55C1-4A2E-A0DA-C0EE52F78B56}" dt="2019-08-17T10:30:57.666" v="183"/>
      <pc:docMkLst>
        <pc:docMk/>
      </pc:docMkLst>
      <pc:sldChg chg="modSp mod modClrScheme chgLayout">
        <pc:chgData name="Rob Sewell" userId="c802df42025d5e1f" providerId="Windows Live" clId="Web-{606C66F5-55C1-4A2E-A0DA-C0EE52F78B56}" dt="2019-08-17T10:29:51.072" v="182"/>
        <pc:sldMkLst>
          <pc:docMk/>
          <pc:sldMk cId="1085621089" sldId="291"/>
        </pc:sldMkLst>
        <pc:spChg chg="mod ord">
          <ac:chgData name="Rob Sewell" userId="c802df42025d5e1f" providerId="Windows Live" clId="Web-{606C66F5-55C1-4A2E-A0DA-C0EE52F78B56}" dt="2019-08-17T10:29:51.072" v="182"/>
          <ac:spMkLst>
            <pc:docMk/>
            <pc:sldMk cId="1085621089" sldId="291"/>
            <ac:spMk id="2" creationId="{00000000-0000-0000-0000-000000000000}"/>
          </ac:spMkLst>
        </pc:spChg>
      </pc:sldChg>
      <pc:sldChg chg="del">
        <pc:chgData name="Rob Sewell" userId="c802df42025d5e1f" providerId="Windows Live" clId="Web-{606C66F5-55C1-4A2E-A0DA-C0EE52F78B56}" dt="2019-08-17T10:18:09.132" v="6"/>
        <pc:sldMkLst>
          <pc:docMk/>
          <pc:sldMk cId="1167667248" sldId="315"/>
        </pc:sldMkLst>
      </pc:sldChg>
      <pc:sldChg chg="del">
        <pc:chgData name="Rob Sewell" userId="c802df42025d5e1f" providerId="Windows Live" clId="Web-{606C66F5-55C1-4A2E-A0DA-C0EE52F78B56}" dt="2019-08-17T10:17:47.273" v="3"/>
        <pc:sldMkLst>
          <pc:docMk/>
          <pc:sldMk cId="1176017203" sldId="318"/>
        </pc:sldMkLst>
      </pc:sldChg>
      <pc:sldChg chg="add del">
        <pc:chgData name="Rob Sewell" userId="c802df42025d5e1f" providerId="Windows Live" clId="Web-{606C66F5-55C1-4A2E-A0DA-C0EE52F78B56}" dt="2019-08-17T10:28:55.290" v="181"/>
        <pc:sldMkLst>
          <pc:docMk/>
          <pc:sldMk cId="1690938764" sldId="321"/>
        </pc:sldMkLst>
      </pc:sldChg>
      <pc:sldChg chg="del">
        <pc:chgData name="Rob Sewell" userId="c802df42025d5e1f" providerId="Windows Live" clId="Web-{606C66F5-55C1-4A2E-A0DA-C0EE52F78B56}" dt="2019-08-17T10:17:44.507" v="2"/>
        <pc:sldMkLst>
          <pc:docMk/>
          <pc:sldMk cId="1239169279" sldId="322"/>
        </pc:sldMkLst>
      </pc:sldChg>
      <pc:sldChg chg="del">
        <pc:chgData name="Rob Sewell" userId="c802df42025d5e1f" providerId="Windows Live" clId="Web-{606C66F5-55C1-4A2E-A0DA-C0EE52F78B56}" dt="2019-08-17T10:18:30.538" v="8"/>
        <pc:sldMkLst>
          <pc:docMk/>
          <pc:sldMk cId="1919222586" sldId="324"/>
        </pc:sldMkLst>
      </pc:sldChg>
      <pc:sldChg chg="del">
        <pc:chgData name="Rob Sewell" userId="c802df42025d5e1f" providerId="Windows Live" clId="Web-{606C66F5-55C1-4A2E-A0DA-C0EE52F78B56}" dt="2019-08-17T10:28:47.603" v="180"/>
        <pc:sldMkLst>
          <pc:docMk/>
          <pc:sldMk cId="1697025877" sldId="389"/>
        </pc:sldMkLst>
      </pc:sldChg>
      <pc:sldChg chg="del">
        <pc:chgData name="Rob Sewell" userId="c802df42025d5e1f" providerId="Windows Live" clId="Web-{606C66F5-55C1-4A2E-A0DA-C0EE52F78B56}" dt="2019-08-17T10:18:32.132" v="9"/>
        <pc:sldMkLst>
          <pc:docMk/>
          <pc:sldMk cId="4116274468" sldId="590"/>
        </pc:sldMkLst>
      </pc:sldChg>
      <pc:sldChg chg="del">
        <pc:chgData name="Rob Sewell" userId="c802df42025d5e1f" providerId="Windows Live" clId="Web-{606C66F5-55C1-4A2E-A0DA-C0EE52F78B56}" dt="2019-08-17T10:30:57.666" v="183"/>
        <pc:sldMkLst>
          <pc:docMk/>
          <pc:sldMk cId="4040076486" sldId="607"/>
        </pc:sldMkLst>
      </pc:sldChg>
      <pc:sldChg chg="del">
        <pc:chgData name="Rob Sewell" userId="c802df42025d5e1f" providerId="Windows Live" clId="Web-{606C66F5-55C1-4A2E-A0DA-C0EE52F78B56}" dt="2019-08-17T10:18:10.413" v="7"/>
        <pc:sldMkLst>
          <pc:docMk/>
          <pc:sldMk cId="125693710" sldId="610"/>
        </pc:sldMkLst>
      </pc:sldChg>
      <pc:sldChg chg="new del">
        <pc:chgData name="Rob Sewell" userId="c802df42025d5e1f" providerId="Windows Live" clId="Web-{606C66F5-55C1-4A2E-A0DA-C0EE52F78B56}" dt="2019-08-17T10:28:43.197" v="179"/>
        <pc:sldMkLst>
          <pc:docMk/>
          <pc:sldMk cId="2251148907" sldId="610"/>
        </pc:sldMkLst>
      </pc:sldChg>
      <pc:sldChg chg="add">
        <pc:chgData name="Rob Sewell" userId="c802df42025d5e1f" providerId="Windows Live" clId="Web-{606C66F5-55C1-4A2E-A0DA-C0EE52F78B56}" dt="2019-08-17T10:21:53.977" v="11"/>
        <pc:sldMkLst>
          <pc:docMk/>
          <pc:sldMk cId="767489014" sldId="611"/>
        </pc:sldMkLst>
      </pc:sldChg>
      <pc:sldChg chg="add del replId">
        <pc:chgData name="Rob Sewell" userId="c802df42025d5e1f" providerId="Windows Live" clId="Web-{606C66F5-55C1-4A2E-A0DA-C0EE52F78B56}" dt="2019-08-17T10:17:42.163" v="1"/>
        <pc:sldMkLst>
          <pc:docMk/>
          <pc:sldMk cId="3722046973" sldId="611"/>
        </pc:sldMkLst>
      </pc:sldChg>
      <pc:sldChg chg="addSp modSp add del">
        <pc:chgData name="Rob Sewell" userId="c802df42025d5e1f" providerId="Windows Live" clId="Web-{606C66F5-55C1-4A2E-A0DA-C0EE52F78B56}" dt="2019-08-17T10:25:37.681" v="51"/>
        <pc:sldMkLst>
          <pc:docMk/>
          <pc:sldMk cId="1711707049" sldId="612"/>
        </pc:sldMkLst>
        <pc:picChg chg="add mod">
          <ac:chgData name="Rob Sewell" userId="c802df42025d5e1f" providerId="Windows Live" clId="Web-{606C66F5-55C1-4A2E-A0DA-C0EE52F78B56}" dt="2019-08-17T10:25:20.009" v="48" actId="1076"/>
          <ac:picMkLst>
            <pc:docMk/>
            <pc:sldMk cId="1711707049" sldId="612"/>
            <ac:picMk id="4" creationId="{241BF652-72B5-425C-B5F8-8577E8F2FE95}"/>
          </ac:picMkLst>
        </pc:picChg>
      </pc:sldChg>
      <pc:sldChg chg="add">
        <pc:chgData name="Rob Sewell" userId="c802df42025d5e1f" providerId="Windows Live" clId="Web-{606C66F5-55C1-4A2E-A0DA-C0EE52F78B56}" dt="2019-08-17T10:21:54.774" v="13"/>
        <pc:sldMkLst>
          <pc:docMk/>
          <pc:sldMk cId="4024822989" sldId="613"/>
        </pc:sldMkLst>
      </pc:sldChg>
      <pc:sldChg chg="add del">
        <pc:chgData name="Rob Sewell" userId="c802df42025d5e1f" providerId="Windows Live" clId="Web-{606C66F5-55C1-4A2E-A0DA-C0EE52F78B56}" dt="2019-08-17T10:23:57.118" v="43"/>
        <pc:sldMkLst>
          <pc:docMk/>
          <pc:sldMk cId="204799584" sldId="614"/>
        </pc:sldMkLst>
      </pc:sldChg>
      <pc:sldChg chg="add del">
        <pc:chgData name="Rob Sewell" userId="c802df42025d5e1f" providerId="Windows Live" clId="Web-{606C66F5-55C1-4A2E-A0DA-C0EE52F78B56}" dt="2019-08-17T10:23:53.915" v="39"/>
        <pc:sldMkLst>
          <pc:docMk/>
          <pc:sldMk cId="1615810658" sldId="615"/>
        </pc:sldMkLst>
      </pc:sldChg>
      <pc:sldChg chg="add del">
        <pc:chgData name="Rob Sewell" userId="c802df42025d5e1f" providerId="Windows Live" clId="Web-{606C66F5-55C1-4A2E-A0DA-C0EE52F78B56}" dt="2019-08-17T10:23:53.915" v="40"/>
        <pc:sldMkLst>
          <pc:docMk/>
          <pc:sldMk cId="1621030738" sldId="616"/>
        </pc:sldMkLst>
      </pc:sldChg>
      <pc:sldChg chg="add del">
        <pc:chgData name="Rob Sewell" userId="c802df42025d5e1f" providerId="Windows Live" clId="Web-{606C66F5-55C1-4A2E-A0DA-C0EE52F78B56}" dt="2019-08-17T10:23:53.915" v="41"/>
        <pc:sldMkLst>
          <pc:docMk/>
          <pc:sldMk cId="1918795064" sldId="617"/>
        </pc:sldMkLst>
      </pc:sldChg>
      <pc:sldChg chg="add del">
        <pc:chgData name="Rob Sewell" userId="c802df42025d5e1f" providerId="Windows Live" clId="Web-{606C66F5-55C1-4A2E-A0DA-C0EE52F78B56}" dt="2019-08-17T10:23:53.915" v="42"/>
        <pc:sldMkLst>
          <pc:docMk/>
          <pc:sldMk cId="3458898622" sldId="618"/>
        </pc:sldMkLst>
      </pc:sldChg>
      <pc:sldChg chg="add">
        <pc:chgData name="Rob Sewell" userId="c802df42025d5e1f" providerId="Windows Live" clId="Web-{606C66F5-55C1-4A2E-A0DA-C0EE52F78B56}" dt="2019-08-17T10:21:56.336" v="19"/>
        <pc:sldMkLst>
          <pc:docMk/>
          <pc:sldMk cId="1783932402" sldId="619"/>
        </pc:sldMkLst>
      </pc:sldChg>
      <pc:sldChg chg="modSp add">
        <pc:chgData name="Rob Sewell" userId="c802df42025d5e1f" providerId="Windows Live" clId="Web-{606C66F5-55C1-4A2E-A0DA-C0EE52F78B56}" dt="2019-08-17T10:22:48.712" v="38" actId="1076"/>
        <pc:sldMkLst>
          <pc:docMk/>
          <pc:sldMk cId="2897394968" sldId="620"/>
        </pc:sldMkLst>
        <pc:spChg chg="mod">
          <ac:chgData name="Rob Sewell" userId="c802df42025d5e1f" providerId="Windows Live" clId="Web-{606C66F5-55C1-4A2E-A0DA-C0EE52F78B56}" dt="2019-08-17T10:22:44.977" v="37" actId="1076"/>
          <ac:spMkLst>
            <pc:docMk/>
            <pc:sldMk cId="2897394968" sldId="620"/>
            <ac:spMk id="3" creationId="{412EAB22-DEE9-4AED-A15D-76BDCADCA469}"/>
          </ac:spMkLst>
        </pc:spChg>
        <pc:spChg chg="mod">
          <ac:chgData name="Rob Sewell" userId="c802df42025d5e1f" providerId="Windows Live" clId="Web-{606C66F5-55C1-4A2E-A0DA-C0EE52F78B56}" dt="2019-08-17T10:22:48.712" v="38" actId="1076"/>
          <ac:spMkLst>
            <pc:docMk/>
            <pc:sldMk cId="2897394968" sldId="620"/>
            <ac:spMk id="4" creationId="{1CF153A5-B7B0-4A9D-8BF1-A6B55598E74E}"/>
          </ac:spMkLst>
        </pc:spChg>
      </pc:sldChg>
      <pc:sldChg chg="addSp modSp add ord replId">
        <pc:chgData name="Rob Sewell" userId="c802df42025d5e1f" providerId="Windows Live" clId="Web-{606C66F5-55C1-4A2E-A0DA-C0EE52F78B56}" dt="2019-08-17T10:28:35.853" v="176" actId="20577"/>
        <pc:sldMkLst>
          <pc:docMk/>
          <pc:sldMk cId="857325166" sldId="621"/>
        </pc:sldMkLst>
        <pc:spChg chg="mod">
          <ac:chgData name="Rob Sewell" userId="c802df42025d5e1f" providerId="Windows Live" clId="Web-{606C66F5-55C1-4A2E-A0DA-C0EE52F78B56}" dt="2019-08-17T10:28:35.853" v="176" actId="20577"/>
          <ac:spMkLst>
            <pc:docMk/>
            <pc:sldMk cId="857325166" sldId="621"/>
            <ac:spMk id="8" creationId="{355E12FD-F514-4630-B8CF-4B9EF687CE2D}"/>
          </ac:spMkLst>
        </pc:spChg>
        <pc:picChg chg="add mod">
          <ac:chgData name="Rob Sewell" userId="c802df42025d5e1f" providerId="Windows Live" clId="Web-{606C66F5-55C1-4A2E-A0DA-C0EE52F78B56}" dt="2019-08-17T10:26:01.790" v="56" actId="14100"/>
          <ac:picMkLst>
            <pc:docMk/>
            <pc:sldMk cId="857325166" sldId="621"/>
            <ac:picMk id="2" creationId="{E264D3F0-C8D2-43D9-83E6-9C259EF20D51}"/>
          </ac:picMkLst>
        </pc:picChg>
      </pc:sldChg>
      <pc:sldMasterChg chg="addSldLayout">
        <pc:chgData name="Rob Sewell" userId="c802df42025d5e1f" providerId="Windows Live" clId="Web-{606C66F5-55C1-4A2E-A0DA-C0EE52F78B56}" dt="2019-08-17T10:21:53.977" v="11"/>
        <pc:sldMasterMkLst>
          <pc:docMk/>
          <pc:sldMasterMk cId="936760039" sldId="2147483675"/>
        </pc:sldMasterMkLst>
        <pc:sldLayoutChg chg="add replId">
          <pc:chgData name="Rob Sewell" userId="c802df42025d5e1f" providerId="Windows Live" clId="Web-{606C66F5-55C1-4A2E-A0DA-C0EE52F78B56}" dt="2019-08-17T10:21:53.977" v="11"/>
          <pc:sldLayoutMkLst>
            <pc:docMk/>
            <pc:sldMasterMk cId="936760039" sldId="2147483675"/>
            <pc:sldLayoutMk cId="3823589473" sldId="2147483732"/>
          </pc:sldLayoutMkLst>
        </pc:sldLayoutChg>
      </pc:sldMasterChg>
    </pc:docChg>
  </pc:docChgLst>
  <pc:docChgLst>
    <pc:chgData name="Rob Sewell" userId="c802df42025d5e1f" providerId="LiveId" clId="{B88FAC08-ED28-499A-B094-4FE8F2B74045}"/>
    <pc:docChg chg="undo custSel addSld delSld modSld">
      <pc:chgData name="Rob Sewell" userId="c802df42025d5e1f" providerId="LiveId" clId="{B88FAC08-ED28-499A-B094-4FE8F2B74045}" dt="2019-09-13T15:12:15.965" v="42" actId="478"/>
      <pc:docMkLst>
        <pc:docMk/>
      </pc:docMkLst>
      <pc:sldChg chg="add">
        <pc:chgData name="Rob Sewell" userId="c802df42025d5e1f" providerId="LiveId" clId="{B88FAC08-ED28-499A-B094-4FE8F2B74045}" dt="2019-09-13T12:45:34.629" v="0"/>
        <pc:sldMkLst>
          <pc:docMk/>
          <pc:sldMk cId="3172732982" sldId="259"/>
        </pc:sldMkLst>
      </pc:sldChg>
      <pc:sldChg chg="del">
        <pc:chgData name="Rob Sewell" userId="c802df42025d5e1f" providerId="LiveId" clId="{B88FAC08-ED28-499A-B094-4FE8F2B74045}" dt="2019-09-13T12:45:38.423" v="1" actId="2696"/>
        <pc:sldMkLst>
          <pc:docMk/>
          <pc:sldMk cId="4291130568" sldId="264"/>
        </pc:sldMkLst>
      </pc:sldChg>
      <pc:sldChg chg="delSp">
        <pc:chgData name="Rob Sewell" userId="c802df42025d5e1f" providerId="LiveId" clId="{B88FAC08-ED28-499A-B094-4FE8F2B74045}" dt="2019-09-13T15:12:15.965" v="42" actId="478"/>
        <pc:sldMkLst>
          <pc:docMk/>
          <pc:sldMk cId="2897394968" sldId="620"/>
        </pc:sldMkLst>
        <pc:picChg chg="del">
          <ac:chgData name="Rob Sewell" userId="c802df42025d5e1f" providerId="LiveId" clId="{B88FAC08-ED28-499A-B094-4FE8F2B74045}" dt="2019-09-13T15:12:15.965" v="42" actId="478"/>
          <ac:picMkLst>
            <pc:docMk/>
            <pc:sldMk cId="2897394968" sldId="620"/>
            <ac:picMk id="6" creationId="{14CF5B33-7A66-4347-8E5B-8847A2607D45}"/>
          </ac:picMkLst>
        </pc:picChg>
      </pc:sldChg>
      <pc:sldChg chg="modSp">
        <pc:chgData name="Rob Sewell" userId="c802df42025d5e1f" providerId="LiveId" clId="{B88FAC08-ED28-499A-B094-4FE8F2B74045}" dt="2019-09-13T12:48:59.181" v="41" actId="20577"/>
        <pc:sldMkLst>
          <pc:docMk/>
          <pc:sldMk cId="857325166" sldId="621"/>
        </pc:sldMkLst>
        <pc:spChg chg="mod">
          <ac:chgData name="Rob Sewell" userId="c802df42025d5e1f" providerId="LiveId" clId="{B88FAC08-ED28-499A-B094-4FE8F2B74045}" dt="2019-09-13T12:48:59.181" v="41" actId="20577"/>
          <ac:spMkLst>
            <pc:docMk/>
            <pc:sldMk cId="857325166" sldId="621"/>
            <ac:spMk id="8" creationId="{355E12FD-F514-4630-B8CF-4B9EF687CE2D}"/>
          </ac:spMkLst>
        </pc:spChg>
      </pc:sldChg>
    </pc:docChg>
  </pc:docChgLst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1-02T07:15:07.981" v="2532" actId="14100"/>
      <pc:docMkLst>
        <pc:docMk/>
      </pc:docMkLst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Chg chg="addSp modSp add">
        <pc:chgData name="Rob Sewell" userId="c802df42025d5e1f" providerId="LiveId" clId="{FE4DA928-8676-4977-9994-C04092CC6CED}" dt="2018-11-02T07:15:07.981" v="2532" actId="14100"/>
        <pc:sldMkLst>
          <pc:docMk/>
          <pc:sldMk cId="125693710" sldId="610"/>
        </pc:sldMkLst>
        <pc:picChg chg="add mod">
          <ac:chgData name="Rob Sewell" userId="c802df42025d5e1f" providerId="LiveId" clId="{FE4DA928-8676-4977-9994-C04092CC6CED}" dt="2018-11-02T07:15:07.981" v="2532" actId="14100"/>
          <ac:picMkLst>
            <pc:docMk/>
            <pc:sldMk cId="125693710" sldId="610"/>
            <ac:picMk id="3" creationId="{464BDAB8-17B7-4611-9E3C-E829E925114C}"/>
          </ac:picMkLst>
        </pc:picChg>
      </pc:sldChg>
    </pc:docChg>
  </pc:docChgLst>
  <pc:docChgLst>
    <pc:chgData name="Rob Sewell" userId="c802df42025d5e1f" providerId="LiveId" clId="{EE6F9A17-E555-414E-A57D-2086D9557D90}"/>
    <pc:docChg chg="undo custSel addSld delSld modSld sldOrd delMainMaster modMainMaster">
      <pc:chgData name="Rob Sewell" userId="c802df42025d5e1f" providerId="LiveId" clId="{EE6F9A17-E555-414E-A57D-2086D9557D90}" dt="2019-10-08T10:45:36.277" v="1129" actId="20577"/>
      <pc:docMkLst>
        <pc:docMk/>
      </pc:docMkLst>
      <pc:sldChg chg="del">
        <pc:chgData name="Rob Sewell" userId="c802df42025d5e1f" providerId="LiveId" clId="{EE6F9A17-E555-414E-A57D-2086D9557D90}" dt="2019-10-03T17:00:45.525" v="0" actId="2696"/>
        <pc:sldMkLst>
          <pc:docMk/>
          <pc:sldMk cId="3172732982" sldId="259"/>
        </pc:sldMkLst>
      </pc:sldChg>
      <pc:sldChg chg="delSp modSp">
        <pc:chgData name="Rob Sewell" userId="c802df42025d5e1f" providerId="LiveId" clId="{EE6F9A17-E555-414E-A57D-2086D9557D90}" dt="2019-10-04T08:43:31.395" v="1115" actId="207"/>
        <pc:sldMkLst>
          <pc:docMk/>
          <pc:sldMk cId="347026046" sldId="287"/>
        </pc:sldMkLst>
        <pc:spChg chg="mod">
          <ac:chgData name="Rob Sewell" userId="c802df42025d5e1f" providerId="LiveId" clId="{EE6F9A17-E555-414E-A57D-2086D9557D90}" dt="2019-10-04T08:43:31.395" v="1115" actId="20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EE6F9A17-E555-414E-A57D-2086D9557D90}" dt="2019-10-04T08:42:59.909" v="1049" actId="478"/>
          <ac:picMkLst>
            <pc:docMk/>
            <pc:sldMk cId="347026046" sldId="287"/>
            <ac:picMk id="14" creationId="{09CB5257-C3BF-4C9B-B5B3-0C07224F8D16}"/>
          </ac:picMkLst>
        </pc:picChg>
      </pc:sldChg>
      <pc:sldChg chg="addSp delSp modSp add del mod setBg modClrScheme chgLayout">
        <pc:chgData name="Rob Sewell" userId="c802df42025d5e1f" providerId="LiveId" clId="{EE6F9A17-E555-414E-A57D-2086D9557D90}" dt="2019-10-03T17:18:21.789" v="375" actId="1076"/>
        <pc:sldMkLst>
          <pc:docMk/>
          <pc:sldMk cId="2543525143" sldId="350"/>
        </pc:sldMkLst>
        <pc:spChg chg="mod ord">
          <ac:chgData name="Rob Sewell" userId="c802df42025d5e1f" providerId="LiveId" clId="{EE6F9A17-E555-414E-A57D-2086D9557D90}" dt="2019-10-03T17:18:21.789" v="375" actId="1076"/>
          <ac:spMkLst>
            <pc:docMk/>
            <pc:sldMk cId="2543525143" sldId="350"/>
            <ac:spMk id="3" creationId="{03E49508-95F9-2F4A-A728-68FCD2EF7B4D}"/>
          </ac:spMkLst>
        </pc:spChg>
        <pc:spChg chg="add mod">
          <ac:chgData name="Rob Sewell" userId="c802df42025d5e1f" providerId="LiveId" clId="{EE6F9A17-E555-414E-A57D-2086D9557D90}" dt="2019-10-03T17:14:27.761" v="310" actId="1076"/>
          <ac:spMkLst>
            <pc:docMk/>
            <pc:sldMk cId="2543525143" sldId="350"/>
            <ac:spMk id="5" creationId="{53858CF9-A774-40E4-87C5-457DC5D47AE0}"/>
          </ac:spMkLst>
        </pc:spChg>
        <pc:spChg chg="del mod ord">
          <ac:chgData name="Rob Sewell" userId="c802df42025d5e1f" providerId="LiveId" clId="{EE6F9A17-E555-414E-A57D-2086D9557D90}" dt="2019-10-03T17:17:42.597" v="372" actId="478"/>
          <ac:spMkLst>
            <pc:docMk/>
            <pc:sldMk cId="2543525143" sldId="350"/>
            <ac:spMk id="12" creationId="{1AC77490-481E-CC44-A537-073EF490C56D}"/>
          </ac:spMkLst>
        </pc:spChg>
      </pc:sldChg>
      <pc:sldChg chg="addSp modSp add del mod modTransition setBg modClrScheme chgLayout">
        <pc:chgData name="Rob Sewell" userId="c802df42025d5e1f" providerId="LiveId" clId="{EE6F9A17-E555-414E-A57D-2086D9557D90}" dt="2019-10-03T17:30:07.531" v="772"/>
        <pc:sldMkLst>
          <pc:docMk/>
          <pc:sldMk cId="1635045018" sldId="354"/>
        </pc:sldMkLst>
        <pc:spChg chg="mod ord">
          <ac:chgData name="Rob Sewell" userId="c802df42025d5e1f" providerId="LiveId" clId="{EE6F9A17-E555-414E-A57D-2086D9557D90}" dt="2019-10-03T17:28:12.760" v="761" actId="14100"/>
          <ac:spMkLst>
            <pc:docMk/>
            <pc:sldMk cId="1635045018" sldId="354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3T17:28:02.597" v="759" actId="167"/>
          <ac:spMkLst>
            <pc:docMk/>
            <pc:sldMk cId="1635045018" sldId="354"/>
            <ac:spMk id="5" creationId="{CE34C8BF-9F15-43BE-8827-DE6E26157B07}"/>
          </ac:spMkLst>
        </pc:spChg>
      </pc:sldChg>
      <pc:sldChg chg="addSp delSp modSp add del setBg">
        <pc:chgData name="Rob Sewell" userId="c802df42025d5e1f" providerId="LiveId" clId="{EE6F9A17-E555-414E-A57D-2086D9557D90}" dt="2019-10-03T17:27:42.947" v="755" actId="2696"/>
        <pc:sldMkLst>
          <pc:docMk/>
          <pc:sldMk cId="2756548335" sldId="355"/>
        </pc:sldMkLst>
        <pc:spChg chg="del">
          <ac:chgData name="Rob Sewell" userId="c802df42025d5e1f" providerId="LiveId" clId="{EE6F9A17-E555-414E-A57D-2086D9557D90}" dt="2019-10-03T17:21:24.552" v="504" actId="478"/>
          <ac:spMkLst>
            <pc:docMk/>
            <pc:sldMk cId="2756548335" sldId="355"/>
            <ac:spMk id="3" creationId="{03E49508-95F9-2F4A-A728-68FCD2EF7B4D}"/>
          </ac:spMkLst>
        </pc:spChg>
        <pc:spChg chg="add del mod">
          <ac:chgData name="Rob Sewell" userId="c802df42025d5e1f" providerId="LiveId" clId="{EE6F9A17-E555-414E-A57D-2086D9557D90}" dt="2019-10-03T17:21:34.543" v="505" actId="478"/>
          <ac:spMkLst>
            <pc:docMk/>
            <pc:sldMk cId="2756548335" sldId="355"/>
            <ac:spMk id="6" creationId="{4879FEF0-8F1E-46D0-AD8E-2580AD12A362}"/>
          </ac:spMkLst>
        </pc:spChg>
        <pc:spChg chg="add del mod">
          <ac:chgData name="Rob Sewell" userId="c802df42025d5e1f" providerId="LiveId" clId="{EE6F9A17-E555-414E-A57D-2086D9557D90}" dt="2019-10-03T17:27:17.636" v="754" actId="1076"/>
          <ac:spMkLst>
            <pc:docMk/>
            <pc:sldMk cId="2756548335" sldId="355"/>
            <ac:spMk id="7" creationId="{1E9FD9D3-ABFB-4128-ABB2-2B140E33034D}"/>
          </ac:spMkLst>
        </pc:spChg>
        <pc:spChg chg="add ord">
          <ac:chgData name="Rob Sewell" userId="c802df42025d5e1f" providerId="LiveId" clId="{EE6F9A17-E555-414E-A57D-2086D9557D90}" dt="2019-10-03T17:26:38.722" v="745" actId="167"/>
          <ac:spMkLst>
            <pc:docMk/>
            <pc:sldMk cId="2756548335" sldId="355"/>
            <ac:spMk id="8" creationId="{67106693-4DAC-4208-B402-E316F295F962}"/>
          </ac:spMkLst>
        </pc:spChg>
      </pc:sldChg>
      <pc:sldChg chg="addSp modSp add del setBg">
        <pc:chgData name="Rob Sewell" userId="c802df42025d5e1f" providerId="LiveId" clId="{EE6F9A17-E555-414E-A57D-2086D9557D90}" dt="2019-10-03T17:25:43.451" v="705" actId="207"/>
        <pc:sldMkLst>
          <pc:docMk/>
          <pc:sldMk cId="1355008934" sldId="356"/>
        </pc:sldMkLst>
        <pc:spChg chg="add mod ord">
          <ac:chgData name="Rob Sewell" userId="c802df42025d5e1f" providerId="LiveId" clId="{EE6F9A17-E555-414E-A57D-2086D9557D90}" dt="2019-10-03T17:25:43.451" v="705" actId="207"/>
          <ac:spMkLst>
            <pc:docMk/>
            <pc:sldMk cId="1355008934" sldId="356"/>
            <ac:spMk id="2" creationId="{A3FC97B6-B0FA-4231-93C6-70719B615870}"/>
          </ac:spMkLst>
        </pc:spChg>
        <pc:spChg chg="mod">
          <ac:chgData name="Rob Sewell" userId="c802df42025d5e1f" providerId="LiveId" clId="{EE6F9A17-E555-414E-A57D-2086D9557D90}" dt="2019-10-03T17:23:06.770" v="606" actId="20577"/>
          <ac:spMkLst>
            <pc:docMk/>
            <pc:sldMk cId="1355008934" sldId="356"/>
            <ac:spMk id="12" creationId="{1AC77490-481E-CC44-A537-073EF490C56D}"/>
          </ac:spMkLst>
        </pc:spChg>
      </pc:sldChg>
      <pc:sldChg chg="addSp modSp">
        <pc:chgData name="Rob Sewell" userId="c802df42025d5e1f" providerId="LiveId" clId="{EE6F9A17-E555-414E-A57D-2086D9557D90}" dt="2019-10-03T17:26:06.681" v="724" actId="207"/>
        <pc:sldMkLst>
          <pc:docMk/>
          <pc:sldMk cId="1751323625" sldId="357"/>
        </pc:sldMkLst>
        <pc:spChg chg="mod">
          <ac:chgData name="Rob Sewell" userId="c802df42025d5e1f" providerId="LiveId" clId="{EE6F9A17-E555-414E-A57D-2086D9557D90}" dt="2019-10-03T17:24:00.815" v="641" actId="207"/>
          <ac:spMkLst>
            <pc:docMk/>
            <pc:sldMk cId="1751323625" sldId="357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3T17:26:06.681" v="724" actId="207"/>
          <ac:spMkLst>
            <pc:docMk/>
            <pc:sldMk cId="1751323625" sldId="357"/>
            <ac:spMk id="6" creationId="{F32216CA-2D69-4036-9A69-143ACDAAD682}"/>
          </ac:spMkLst>
        </pc:spChg>
        <pc:spChg chg="mod">
          <ac:chgData name="Rob Sewell" userId="c802df42025d5e1f" providerId="LiveId" clId="{EE6F9A17-E555-414E-A57D-2086D9557D90}" dt="2019-10-03T17:24:20.570" v="686" actId="14100"/>
          <ac:spMkLst>
            <pc:docMk/>
            <pc:sldMk cId="1751323625" sldId="357"/>
            <ac:spMk id="12" creationId="{1AC77490-481E-CC44-A537-073EF490C56D}"/>
          </ac:spMkLst>
        </pc:spChg>
      </pc:sldChg>
      <pc:sldChg chg="addSp modSp">
        <pc:chgData name="Rob Sewell" userId="c802df42025d5e1f" providerId="LiveId" clId="{EE6F9A17-E555-414E-A57D-2086D9557D90}" dt="2019-10-03T17:25:27.626" v="688" actId="167"/>
        <pc:sldMkLst>
          <pc:docMk/>
          <pc:sldMk cId="717424502" sldId="359"/>
        </pc:sldMkLst>
        <pc:spChg chg="add ord">
          <ac:chgData name="Rob Sewell" userId="c802df42025d5e1f" providerId="LiveId" clId="{EE6F9A17-E555-414E-A57D-2086D9557D90}" dt="2019-10-03T17:25:27.626" v="688" actId="167"/>
          <ac:spMkLst>
            <pc:docMk/>
            <pc:sldMk cId="717424502" sldId="359"/>
            <ac:spMk id="8" creationId="{7347EF10-673B-4A37-9DEB-DB6A8CB1E515}"/>
          </ac:spMkLst>
        </pc:spChg>
      </pc:sldChg>
      <pc:sldChg chg="addSp modSp">
        <pc:chgData name="Rob Sewell" userId="c802df42025d5e1f" providerId="LiveId" clId="{EE6F9A17-E555-414E-A57D-2086D9557D90}" dt="2019-10-03T17:26:25.987" v="743" actId="167"/>
        <pc:sldMkLst>
          <pc:docMk/>
          <pc:sldMk cId="1368999900" sldId="360"/>
        </pc:sldMkLst>
        <pc:spChg chg="add mod ord">
          <ac:chgData name="Rob Sewell" userId="c802df42025d5e1f" providerId="LiveId" clId="{EE6F9A17-E555-414E-A57D-2086D9557D90}" dt="2019-10-03T17:26:25.987" v="743" actId="167"/>
          <ac:spMkLst>
            <pc:docMk/>
            <pc:sldMk cId="1368999900" sldId="360"/>
            <ac:spMk id="5" creationId="{DA526C84-5554-4053-8CFA-763E53236FE8}"/>
          </ac:spMkLst>
        </pc:spChg>
      </pc:sldChg>
      <pc:sldChg chg="modSp del mod modTransition modClrScheme chgLayout">
        <pc:chgData name="Rob Sewell" userId="c802df42025d5e1f" providerId="LiveId" clId="{EE6F9A17-E555-414E-A57D-2086D9557D90}" dt="2019-10-04T08:41:26.332" v="1045"/>
        <pc:sldMkLst>
          <pc:docMk/>
          <pc:sldMk cId="366409498" sldId="361"/>
        </pc:sldMkLst>
        <pc:spChg chg="mod ord">
          <ac:chgData name="Rob Sewell" userId="c802df42025d5e1f" providerId="LiveId" clId="{EE6F9A17-E555-414E-A57D-2086D9557D90}" dt="2019-10-04T08:26:08.431" v="784" actId="700"/>
          <ac:spMkLst>
            <pc:docMk/>
            <pc:sldMk cId="366409498" sldId="361"/>
            <ac:spMk id="3" creationId="{03E49508-95F9-2F4A-A728-68FCD2EF7B4D}"/>
          </ac:spMkLst>
        </pc:spChg>
      </pc:sldChg>
      <pc:sldChg chg="addSp modSp modTransition">
        <pc:chgData name="Rob Sewell" userId="c802df42025d5e1f" providerId="LiveId" clId="{EE6F9A17-E555-414E-A57D-2086D9557D90}" dt="2019-10-04T08:42:01.486" v="1046"/>
        <pc:sldMkLst>
          <pc:docMk/>
          <pc:sldMk cId="3770190312" sldId="362"/>
        </pc:sldMkLst>
        <pc:spChg chg="add ord">
          <ac:chgData name="Rob Sewell" userId="c802df42025d5e1f" providerId="LiveId" clId="{EE6F9A17-E555-414E-A57D-2086D9557D90}" dt="2019-10-04T08:25:53.626" v="782" actId="167"/>
          <ac:spMkLst>
            <pc:docMk/>
            <pc:sldMk cId="3770190312" sldId="362"/>
            <ac:spMk id="5" creationId="{A87D3E27-C679-4435-B9DF-2436B223756F}"/>
          </ac:spMkLst>
        </pc:spChg>
      </pc:sldChg>
      <pc:sldChg chg="addSp delSp modSp">
        <pc:chgData name="Rob Sewell" userId="c802df42025d5e1f" providerId="LiveId" clId="{EE6F9A17-E555-414E-A57D-2086D9557D90}" dt="2019-10-04T08:29:29.046" v="930" actId="207"/>
        <pc:sldMkLst>
          <pc:docMk/>
          <pc:sldMk cId="818227155" sldId="363"/>
        </pc:sldMkLst>
        <pc:spChg chg="mod">
          <ac:chgData name="Rob Sewell" userId="c802df42025d5e1f" providerId="LiveId" clId="{EE6F9A17-E555-414E-A57D-2086D9557D90}" dt="2019-10-04T08:29:29.046" v="930" actId="207"/>
          <ac:spMkLst>
            <pc:docMk/>
            <pc:sldMk cId="818227155" sldId="363"/>
            <ac:spMk id="3" creationId="{03E49508-95F9-2F4A-A728-68FCD2EF7B4D}"/>
          </ac:spMkLst>
        </pc:spChg>
        <pc:spChg chg="add del">
          <ac:chgData name="Rob Sewell" userId="c802df42025d5e1f" providerId="LiveId" clId="{EE6F9A17-E555-414E-A57D-2086D9557D90}" dt="2019-10-04T08:25:56.903" v="783" actId="478"/>
          <ac:spMkLst>
            <pc:docMk/>
            <pc:sldMk cId="818227155" sldId="363"/>
            <ac:spMk id="4" creationId="{C12361BC-E6F4-47DE-BE66-05BC7B8A465B}"/>
          </ac:spMkLst>
        </pc:spChg>
      </pc:sldChg>
      <pc:sldChg chg="addSp modSp">
        <pc:chgData name="Rob Sewell" userId="c802df42025d5e1f" providerId="LiveId" clId="{EE6F9A17-E555-414E-A57D-2086D9557D90}" dt="2019-10-04T08:24:25.261" v="775" actId="167"/>
        <pc:sldMkLst>
          <pc:docMk/>
          <pc:sldMk cId="2167813947" sldId="365"/>
        </pc:sldMkLst>
        <pc:spChg chg="add ord">
          <ac:chgData name="Rob Sewell" userId="c802df42025d5e1f" providerId="LiveId" clId="{EE6F9A17-E555-414E-A57D-2086D9557D90}" dt="2019-10-04T08:24:25.261" v="775" actId="167"/>
          <ac:spMkLst>
            <pc:docMk/>
            <pc:sldMk cId="2167813947" sldId="365"/>
            <ac:spMk id="6" creationId="{EDDE4558-7B61-4DDE-9E1D-18D2389F38FB}"/>
          </ac:spMkLst>
        </pc:spChg>
      </pc:sldChg>
      <pc:sldChg chg="addSp modSp">
        <pc:chgData name="Rob Sewell" userId="c802df42025d5e1f" providerId="LiveId" clId="{EE6F9A17-E555-414E-A57D-2086D9557D90}" dt="2019-10-04T08:24:33.601" v="777" actId="167"/>
        <pc:sldMkLst>
          <pc:docMk/>
          <pc:sldMk cId="1710826264" sldId="366"/>
        </pc:sldMkLst>
        <pc:spChg chg="add ord">
          <ac:chgData name="Rob Sewell" userId="c802df42025d5e1f" providerId="LiveId" clId="{EE6F9A17-E555-414E-A57D-2086D9557D90}" dt="2019-10-04T08:24:33.601" v="777" actId="167"/>
          <ac:spMkLst>
            <pc:docMk/>
            <pc:sldMk cId="1710826264" sldId="366"/>
            <ac:spMk id="6" creationId="{DB94C770-C784-41F5-90D2-6F1D06BA29AB}"/>
          </ac:spMkLst>
        </pc:spChg>
      </pc:sldChg>
      <pc:sldChg chg="addSp delSp modSp add del mod setBg modClrScheme chgLayout">
        <pc:chgData name="Rob Sewell" userId="c802df42025d5e1f" providerId="LiveId" clId="{EE6F9A17-E555-414E-A57D-2086D9557D90}" dt="2019-10-03T17:18:36.811" v="377" actId="1076"/>
        <pc:sldMkLst>
          <pc:docMk/>
          <pc:sldMk cId="1952074779" sldId="369"/>
        </pc:sldMkLst>
        <pc:spChg chg="add del mod ord">
          <ac:chgData name="Rob Sewell" userId="c802df42025d5e1f" providerId="LiveId" clId="{EE6F9A17-E555-414E-A57D-2086D9557D90}" dt="2019-10-03T17:17:26.660" v="369" actId="700"/>
          <ac:spMkLst>
            <pc:docMk/>
            <pc:sldMk cId="1952074779" sldId="369"/>
            <ac:spMk id="2" creationId="{79AE1934-FDC9-48BD-AA38-385E859B6214}"/>
          </ac:spMkLst>
        </pc:spChg>
        <pc:spChg chg="mod ord">
          <ac:chgData name="Rob Sewell" userId="c802df42025d5e1f" providerId="LiveId" clId="{EE6F9A17-E555-414E-A57D-2086D9557D90}" dt="2019-10-03T17:18:36.811" v="377" actId="1076"/>
          <ac:spMkLst>
            <pc:docMk/>
            <pc:sldMk cId="1952074779" sldId="369"/>
            <ac:spMk id="3" creationId="{03E49508-95F9-2F4A-A728-68FCD2EF7B4D}"/>
          </ac:spMkLst>
        </pc:spChg>
      </pc:sldChg>
      <pc:sldChg chg="addSp delSp modSp">
        <pc:chgData name="Rob Sewell" userId="c802df42025d5e1f" providerId="LiveId" clId="{EE6F9A17-E555-414E-A57D-2086D9557D90}" dt="2019-10-04T08:31:25.475" v="1019" actId="14100"/>
        <pc:sldMkLst>
          <pc:docMk/>
          <pc:sldMk cId="2943143381" sldId="371"/>
        </pc:sldMkLst>
        <pc:spChg chg="del">
          <ac:chgData name="Rob Sewell" userId="c802df42025d5e1f" providerId="LiveId" clId="{EE6F9A17-E555-414E-A57D-2086D9557D90}" dt="2019-10-04T08:30:54.131" v="966" actId="478"/>
          <ac:spMkLst>
            <pc:docMk/>
            <pc:sldMk cId="2943143381" sldId="371"/>
            <ac:spMk id="3" creationId="{03E49508-95F9-2F4A-A728-68FCD2EF7B4D}"/>
          </ac:spMkLst>
        </pc:spChg>
        <pc:spChg chg="add del mod">
          <ac:chgData name="Rob Sewell" userId="c802df42025d5e1f" providerId="LiveId" clId="{EE6F9A17-E555-414E-A57D-2086D9557D90}" dt="2019-10-04T08:30:58.757" v="967" actId="478"/>
          <ac:spMkLst>
            <pc:docMk/>
            <pc:sldMk cId="2943143381" sldId="371"/>
            <ac:spMk id="4" creationId="{F675B658-B5B4-4CD8-97F0-ADEEABCFCCA9}"/>
          </ac:spMkLst>
        </pc:spChg>
        <pc:spChg chg="mod">
          <ac:chgData name="Rob Sewell" userId="c802df42025d5e1f" providerId="LiveId" clId="{EE6F9A17-E555-414E-A57D-2086D9557D90}" dt="2019-10-04T08:31:25.475" v="1019" actId="14100"/>
          <ac:spMkLst>
            <pc:docMk/>
            <pc:sldMk cId="2943143381" sldId="371"/>
            <ac:spMk id="5" creationId="{8197406F-317D-4061-AE6B-534B2D929A29}"/>
          </ac:spMkLst>
        </pc:spChg>
        <pc:spChg chg="add">
          <ac:chgData name="Rob Sewell" userId="c802df42025d5e1f" providerId="LiveId" clId="{EE6F9A17-E555-414E-A57D-2086D9557D90}" dt="2019-10-04T08:30:59.545" v="968"/>
          <ac:spMkLst>
            <pc:docMk/>
            <pc:sldMk cId="2943143381" sldId="371"/>
            <ac:spMk id="7" creationId="{29A9688B-9622-4AB2-BD28-9376ABB9FFD7}"/>
          </ac:spMkLst>
        </pc:spChg>
      </pc:sldChg>
      <pc:sldChg chg="addSp delSp modSp">
        <pc:chgData name="Rob Sewell" userId="c802df42025d5e1f" providerId="LiveId" clId="{EE6F9A17-E555-414E-A57D-2086D9557D90}" dt="2019-10-04T08:32:05.860" v="1025" actId="1076"/>
        <pc:sldMkLst>
          <pc:docMk/>
          <pc:sldMk cId="3719397563" sldId="372"/>
        </pc:sldMkLst>
        <pc:spChg chg="del">
          <ac:chgData name="Rob Sewell" userId="c802df42025d5e1f" providerId="LiveId" clId="{EE6F9A17-E555-414E-A57D-2086D9557D90}" dt="2019-10-04T08:31:46.975" v="1022" actId="478"/>
          <ac:spMkLst>
            <pc:docMk/>
            <pc:sldMk cId="3719397563" sldId="372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4T08:32:05.860" v="1025" actId="1076"/>
          <ac:spMkLst>
            <pc:docMk/>
            <pc:sldMk cId="3719397563" sldId="372"/>
            <ac:spMk id="5" creationId="{CEA30378-3BF6-496E-A724-F79043DB01A8}"/>
          </ac:spMkLst>
        </pc:spChg>
        <pc:spChg chg="add del mod">
          <ac:chgData name="Rob Sewell" userId="c802df42025d5e1f" providerId="LiveId" clId="{EE6F9A17-E555-414E-A57D-2086D9557D90}" dt="2019-10-04T08:32:03.792" v="1023" actId="478"/>
          <ac:spMkLst>
            <pc:docMk/>
            <pc:sldMk cId="3719397563" sldId="372"/>
            <ac:spMk id="6" creationId="{BF09A1D3-D5E9-4419-A861-ABA4D335832C}"/>
          </ac:spMkLst>
        </pc:spChg>
        <pc:spChg chg="add">
          <ac:chgData name="Rob Sewell" userId="c802df42025d5e1f" providerId="LiveId" clId="{EE6F9A17-E555-414E-A57D-2086D9557D90}" dt="2019-10-04T08:32:04.770" v="1024"/>
          <ac:spMkLst>
            <pc:docMk/>
            <pc:sldMk cId="3719397563" sldId="372"/>
            <ac:spMk id="7" creationId="{B48D7C57-B603-404A-A874-09176C497C28}"/>
          </ac:spMkLst>
        </pc:spChg>
      </pc:sldChg>
      <pc:sldChg chg="modTransition">
        <pc:chgData name="Rob Sewell" userId="c802df42025d5e1f" providerId="LiveId" clId="{EE6F9A17-E555-414E-A57D-2086D9557D90}" dt="2019-10-04T08:40:26.596" v="1044"/>
        <pc:sldMkLst>
          <pc:docMk/>
          <pc:sldMk cId="2249110864" sldId="373"/>
        </pc:sldMkLst>
      </pc:sldChg>
      <pc:sldChg chg="modTransition">
        <pc:chgData name="Rob Sewell" userId="c802df42025d5e1f" providerId="LiveId" clId="{EE6F9A17-E555-414E-A57D-2086D9557D90}" dt="2019-10-04T08:42:37.695" v="1047"/>
        <pc:sldMkLst>
          <pc:docMk/>
          <pc:sldMk cId="3041290563" sldId="374"/>
        </pc:sldMkLst>
      </pc:sldChg>
      <pc:sldChg chg="addSp modSp modTransition">
        <pc:chgData name="Rob Sewell" userId="c802df42025d5e1f" providerId="LiveId" clId="{EE6F9A17-E555-414E-A57D-2086D9557D90}" dt="2019-10-04T08:42:42.376" v="1048"/>
        <pc:sldMkLst>
          <pc:docMk/>
          <pc:sldMk cId="3260345351" sldId="376"/>
        </pc:sldMkLst>
        <pc:spChg chg="mod">
          <ac:chgData name="Rob Sewell" userId="c802df42025d5e1f" providerId="LiveId" clId="{EE6F9A17-E555-414E-A57D-2086D9557D90}" dt="2019-10-04T08:33:20.126" v="1035" actId="1076"/>
          <ac:spMkLst>
            <pc:docMk/>
            <pc:sldMk cId="3260345351" sldId="376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4T08:33:06.887" v="1034" actId="1076"/>
          <ac:spMkLst>
            <pc:docMk/>
            <pc:sldMk cId="3260345351" sldId="376"/>
            <ac:spMk id="5" creationId="{6631EE98-D553-48C1-AFB7-263C7DF91557}"/>
          </ac:spMkLst>
        </pc:spChg>
      </pc:sldChg>
      <pc:sldChg chg="modTransition">
        <pc:chgData name="Rob Sewell" userId="c802df42025d5e1f" providerId="LiveId" clId="{EE6F9A17-E555-414E-A57D-2086D9557D90}" dt="2019-10-03T17:29:01.579" v="769"/>
        <pc:sldMkLst>
          <pc:docMk/>
          <pc:sldMk cId="4024822989" sldId="613"/>
        </pc:sldMkLst>
      </pc:sldChg>
      <pc:sldChg chg="modSp">
        <pc:chgData name="Rob Sewell" userId="c802df42025d5e1f" providerId="LiveId" clId="{EE6F9A17-E555-414E-A57D-2086D9557D90}" dt="2019-10-05T08:11:57.801" v="1117" actId="20577"/>
        <pc:sldMkLst>
          <pc:docMk/>
          <pc:sldMk cId="2897394968" sldId="620"/>
        </pc:sldMkLst>
        <pc:spChg chg="mod">
          <ac:chgData name="Rob Sewell" userId="c802df42025d5e1f" providerId="LiveId" clId="{EE6F9A17-E555-414E-A57D-2086D9557D90}" dt="2019-10-05T08:11:57.801" v="1117" actId="20577"/>
          <ac:spMkLst>
            <pc:docMk/>
            <pc:sldMk cId="2897394968" sldId="620"/>
            <ac:spMk id="4" creationId="{1CF153A5-B7B0-4A9D-8BF1-A6B55598E74E}"/>
          </ac:spMkLst>
        </pc:spChg>
      </pc:sldChg>
      <pc:sldChg chg="modSp modTransition">
        <pc:chgData name="Rob Sewell" userId="c802df42025d5e1f" providerId="LiveId" clId="{EE6F9A17-E555-414E-A57D-2086D9557D90}" dt="2019-10-08T10:45:36.277" v="1129" actId="20577"/>
        <pc:sldMkLst>
          <pc:docMk/>
          <pc:sldMk cId="857325166" sldId="621"/>
        </pc:sldMkLst>
        <pc:spChg chg="mod">
          <ac:chgData name="Rob Sewell" userId="c802df42025d5e1f" providerId="LiveId" clId="{EE6F9A17-E555-414E-A57D-2086D9557D90}" dt="2019-10-08T10:45:36.277" v="1129" actId="20577"/>
          <ac:spMkLst>
            <pc:docMk/>
            <pc:sldMk cId="857325166" sldId="621"/>
            <ac:spMk id="8" creationId="{355E12FD-F514-4630-B8CF-4B9EF687CE2D}"/>
          </ac:spMkLst>
        </pc:spChg>
      </pc:sldChg>
      <pc:sldChg chg="delSp modSp ord">
        <pc:chgData name="Rob Sewell" userId="c802df42025d5e1f" providerId="LiveId" clId="{EE6F9A17-E555-414E-A57D-2086D9557D90}" dt="2019-10-04T08:43:42.270" v="1116"/>
        <pc:sldMkLst>
          <pc:docMk/>
          <pc:sldMk cId="1817438524" sldId="622"/>
        </pc:sldMkLst>
        <pc:picChg chg="mod modCrop">
          <ac:chgData name="Rob Sewell" userId="c802df42025d5e1f" providerId="LiveId" clId="{EE6F9A17-E555-414E-A57D-2086D9557D90}" dt="2019-10-03T17:03:14.751" v="269" actId="14100"/>
          <ac:picMkLst>
            <pc:docMk/>
            <pc:sldMk cId="1817438524" sldId="622"/>
            <ac:picMk id="2" creationId="{8443D78A-306B-4CC6-8AD8-D9857655EB43}"/>
          </ac:picMkLst>
        </pc:picChg>
        <pc:picChg chg="del mod">
          <ac:chgData name="Rob Sewell" userId="c802df42025d5e1f" providerId="LiveId" clId="{EE6F9A17-E555-414E-A57D-2086D9557D90}" dt="2019-10-03T17:02:02.474" v="2" actId="478"/>
          <ac:picMkLst>
            <pc:docMk/>
            <pc:sldMk cId="1817438524" sldId="622"/>
            <ac:picMk id="3" creationId="{0DC3E908-2F67-4667-A895-A1CAD10C56A2}"/>
          </ac:picMkLst>
        </pc:picChg>
      </pc:sldChg>
      <pc:sldChg chg="modSp add modTransition">
        <pc:chgData name="Rob Sewell" userId="c802df42025d5e1f" providerId="LiveId" clId="{EE6F9A17-E555-414E-A57D-2086D9557D90}" dt="2019-10-03T17:30:14.529" v="773"/>
        <pc:sldMkLst>
          <pc:docMk/>
          <pc:sldMk cId="182417" sldId="623"/>
        </pc:sldMkLst>
        <pc:spChg chg="mod">
          <ac:chgData name="Rob Sewell" userId="c802df42025d5e1f" providerId="LiveId" clId="{EE6F9A17-E555-414E-A57D-2086D9557D90}" dt="2019-10-03T17:28:25.432" v="765" actId="1076"/>
          <ac:spMkLst>
            <pc:docMk/>
            <pc:sldMk cId="182417" sldId="623"/>
            <ac:spMk id="5" creationId="{CE34C8BF-9F15-43BE-8827-DE6E26157B07}"/>
          </ac:spMkLst>
        </pc:spChg>
        <pc:picChg chg="mod">
          <ac:chgData name="Rob Sewell" userId="c802df42025d5e1f" providerId="LiveId" clId="{EE6F9A17-E555-414E-A57D-2086D9557D90}" dt="2019-10-03T17:28:44.320" v="768" actId="1076"/>
          <ac:picMkLst>
            <pc:docMk/>
            <pc:sldMk cId="182417" sldId="623"/>
            <ac:picMk id="2" creationId="{492E96DB-EAE9-41CA-BBA9-7F99F6BCD138}"/>
          </ac:picMkLst>
        </pc:picChg>
        <pc:picChg chg="mod">
          <ac:chgData name="Rob Sewell" userId="c802df42025d5e1f" providerId="LiveId" clId="{EE6F9A17-E555-414E-A57D-2086D9557D90}" dt="2019-10-03T17:28:37.135" v="767" actId="1076"/>
          <ac:picMkLst>
            <pc:docMk/>
            <pc:sldMk cId="182417" sldId="623"/>
            <ac:picMk id="4" creationId="{AD74C625-103D-4FDC-B061-4278C1C84704}"/>
          </ac:picMkLst>
        </pc:picChg>
      </pc:sldChg>
      <pc:sldChg chg="add del setBg">
        <pc:chgData name="Rob Sewell" userId="c802df42025d5e1f" providerId="LiveId" clId="{EE6F9A17-E555-414E-A57D-2086D9557D90}" dt="2019-10-04T08:25:19.761" v="779"/>
        <pc:sldMkLst>
          <pc:docMk/>
          <pc:sldMk cId="490448592" sldId="624"/>
        </pc:sldMkLst>
      </pc:sldChg>
      <pc:sldChg chg="modSp add ord">
        <pc:chgData name="Rob Sewell" userId="c802df42025d5e1f" providerId="LiveId" clId="{EE6F9A17-E555-414E-A57D-2086D9557D90}" dt="2019-10-04T08:30:13.963" v="965" actId="1076"/>
        <pc:sldMkLst>
          <pc:docMk/>
          <pc:sldMk cId="779765069" sldId="624"/>
        </pc:sldMkLst>
        <pc:spChg chg="mod">
          <ac:chgData name="Rob Sewell" userId="c802df42025d5e1f" providerId="LiveId" clId="{EE6F9A17-E555-414E-A57D-2086D9557D90}" dt="2019-10-04T08:30:13.963" v="965" actId="1076"/>
          <ac:spMkLst>
            <pc:docMk/>
            <pc:sldMk cId="779765069" sldId="624"/>
            <ac:spMk id="3" creationId="{03E49508-95F9-2F4A-A728-68FCD2EF7B4D}"/>
          </ac:spMkLst>
        </pc:spChg>
      </pc:sldChg>
      <pc:sldChg chg="delSp add del setBg">
        <pc:chgData name="Rob Sewell" userId="c802df42025d5e1f" providerId="LiveId" clId="{EE6F9A17-E555-414E-A57D-2086D9557D90}" dt="2019-10-04T08:28:20.033" v="793" actId="2696"/>
        <pc:sldMkLst>
          <pc:docMk/>
          <pc:sldMk cId="3806232657" sldId="624"/>
        </pc:sldMkLst>
        <pc:spChg chg="del">
          <ac:chgData name="Rob Sewell" userId="c802df42025d5e1f" providerId="LiveId" clId="{EE6F9A17-E555-414E-A57D-2086D9557D90}" dt="2019-10-04T08:27:28.507" v="788" actId="478"/>
          <ac:spMkLst>
            <pc:docMk/>
            <pc:sldMk cId="3806232657" sldId="624"/>
            <ac:spMk id="2" creationId="{B73B7993-7CF7-49AE-8AE0-91829064970F}"/>
          </ac:spMkLst>
        </pc:spChg>
        <pc:spChg chg="del">
          <ac:chgData name="Rob Sewell" userId="c802df42025d5e1f" providerId="LiveId" clId="{EE6F9A17-E555-414E-A57D-2086D9557D90}" dt="2019-10-04T08:27:36.248" v="790" actId="478"/>
          <ac:spMkLst>
            <pc:docMk/>
            <pc:sldMk cId="3806232657" sldId="624"/>
            <ac:spMk id="3" creationId="{080FB867-9E08-451F-A830-9321B0E16005}"/>
          </ac:spMkLst>
        </pc:spChg>
        <pc:spChg chg="del">
          <ac:chgData name="Rob Sewell" userId="c802df42025d5e1f" providerId="LiveId" clId="{EE6F9A17-E555-414E-A57D-2086D9557D90}" dt="2019-10-04T08:27:32.717" v="789" actId="478"/>
          <ac:spMkLst>
            <pc:docMk/>
            <pc:sldMk cId="3806232657" sldId="624"/>
            <ac:spMk id="4" creationId="{20767B9A-A51A-4ECE-BB9E-BD0CDB09805A}"/>
          </ac:spMkLst>
        </pc:spChg>
      </pc:sldChg>
      <pc:sldChg chg="add del setBg">
        <pc:chgData name="Rob Sewell" userId="c802df42025d5e1f" providerId="LiveId" clId="{EE6F9A17-E555-414E-A57D-2086D9557D90}" dt="2019-10-04T08:25:19.761" v="779"/>
        <pc:sldMkLst>
          <pc:docMk/>
          <pc:sldMk cId="3927769544" sldId="625"/>
        </pc:sldMkLst>
      </pc:sldChg>
      <pc:sldChg chg="add del setBg">
        <pc:chgData name="Rob Sewell" userId="c802df42025d5e1f" providerId="LiveId" clId="{EE6F9A17-E555-414E-A57D-2086D9557D90}" dt="2019-10-04T08:25:19.761" v="779"/>
        <pc:sldMkLst>
          <pc:docMk/>
          <pc:sldMk cId="879632110" sldId="626"/>
        </pc:sldMkLst>
      </pc:sldChg>
      <pc:sldMasterChg chg="delSldLayout">
        <pc:chgData name="Rob Sewell" userId="c802df42025d5e1f" providerId="LiveId" clId="{EE6F9A17-E555-414E-A57D-2086D9557D90}" dt="2019-10-03T17:00:45.525" v="0" actId="2696"/>
        <pc:sldMasterMkLst>
          <pc:docMk/>
          <pc:sldMasterMk cId="936760039" sldId="2147483675"/>
        </pc:sldMasterMkLst>
        <pc:sldLayoutChg chg="del">
          <pc:chgData name="Rob Sewell" userId="c802df42025d5e1f" providerId="LiveId" clId="{EE6F9A17-E555-414E-A57D-2086D9557D90}" dt="2019-10-03T17:00:45.525" v="0" actId="2696"/>
          <pc:sldLayoutMkLst>
            <pc:docMk/>
            <pc:sldMasterMk cId="936760039" sldId="2147483675"/>
            <pc:sldLayoutMk cId="3075184313" sldId="2147483733"/>
          </pc:sldLayoutMkLst>
        </pc:sldLayoutChg>
      </pc:sldMasterChg>
      <pc:sldMasterChg chg="del delSldLayout">
        <pc:chgData name="Rob Sewell" userId="c802df42025d5e1f" providerId="LiveId" clId="{EE6F9A17-E555-414E-A57D-2086D9557D90}" dt="2019-10-03T17:05:58.855" v="272" actId="700"/>
        <pc:sldMasterMkLst>
          <pc:docMk/>
          <pc:sldMasterMk cId="3238698279" sldId="2147483690"/>
        </pc:sldMasterMkLst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734851082" sldId="214748369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867365021" sldId="214748369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2426350994" sldId="214748369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876388703" sldId="214748369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569655467" sldId="2147483695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809172524" sldId="2147483696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2774227140" sldId="214748369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734182648" sldId="214748369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483310102" sldId="214748369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735973336" sldId="214748370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05582634" sldId="214748370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177736250" sldId="214748370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328875509" sldId="214748370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738713729" sldId="214748370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961500313" sldId="2147483705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823207980" sldId="2147483706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44374523" sldId="214748370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639751389" sldId="214748370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034553033" sldId="214748370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2285212207" sldId="214748371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98732778" sldId="214748371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4262755289" sldId="214748371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218634576" sldId="214748371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709508686" sldId="214748371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4177048988" sldId="2147483715"/>
          </pc:sldLayoutMkLst>
        </pc:sldLayoutChg>
      </pc:sldMasterChg>
      <pc:sldMasterChg chg="del delSldLayout">
        <pc:chgData name="Rob Sewell" userId="c802df42025d5e1f" providerId="LiveId" clId="{EE6F9A17-E555-414E-A57D-2086D9557D90}" dt="2019-10-03T17:05:58.855" v="272" actId="700"/>
        <pc:sldMasterMkLst>
          <pc:docMk/>
          <pc:sldMasterMk cId="3085564464" sldId="2147483716"/>
        </pc:sldMasterMkLst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2336679316" sldId="214748371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3945927690" sldId="214748371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3018697694" sldId="214748371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3292634311" sldId="214748372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2695590583" sldId="214748372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2872910659" sldId="214748372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620747645" sldId="214748372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101025922" sldId="214748372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630148750" sldId="2147483725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136693156" sldId="2147483726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03895658" sldId="214748372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016513558" sldId="214748372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454935435" sldId="214748372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431461643" sldId="214748373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658919468" sldId="2147483731"/>
          </pc:sldLayoutMkLst>
        </pc:sldLayoutChg>
      </pc:sldMasterChg>
      <pc:sldMasterChg chg="modSldLayout">
        <pc:chgData name="Rob Sewell" userId="c802df42025d5e1f" providerId="LiveId" clId="{EE6F9A17-E555-414E-A57D-2086D9557D90}" dt="2019-10-03T17:17:09.282" v="368"/>
        <pc:sldMasterMkLst>
          <pc:docMk/>
          <pc:sldMasterMk cId="270931017" sldId="2147483733"/>
        </pc:sldMasterMkLst>
        <pc:sldLayoutChg chg="setBg">
          <pc:chgData name="Rob Sewell" userId="c802df42025d5e1f" providerId="LiveId" clId="{EE6F9A17-E555-414E-A57D-2086D9557D90}" dt="2019-10-03T17:17:09.282" v="368"/>
          <pc:sldLayoutMkLst>
            <pc:docMk/>
            <pc:sldMasterMk cId="270931017" sldId="2147483733"/>
            <pc:sldLayoutMk cId="3189028391" sldId="21474837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add this slide at the beginning</a:t>
            </a:r>
            <a:r>
              <a:rPr lang="en-US" baseline="0" dirty="0"/>
              <a:t> of your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FDD6A5-53DA-4FDF-9C19-FE949ADEE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02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add this slide at the end </a:t>
            </a:r>
            <a:r>
              <a:rPr lang="en-US" baseline="0" dirty="0"/>
              <a:t>of your presentation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FDD6A5-53DA-4FDF-9C19-FE949ADEE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30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add this slide at the end </a:t>
            </a:r>
            <a:r>
              <a:rPr lang="en-US" baseline="0" dirty="0"/>
              <a:t>of your presentation too if you are the last session of the day (16:00 to 16:45)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FDD6A5-53DA-4FDF-9C19-FE949ADEE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1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://www.sqlsaturday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14444-F82A-48EF-A7DB-61B70392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7A0594-30CE-4ACF-A9D0-9B675C034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7A8894-7D0D-451C-8104-628F35D5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37917B-0154-4732-8572-033FE923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C4F4FF-4490-4A78-A11D-037E127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6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02F70-185C-4D1E-A540-0C66EA36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32B835F-5F1C-4076-996F-109DA7EA9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794D0D-FD47-48B7-9403-E4BB2747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CC17CD-B931-4D77-910F-796B14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9DCBC0-00BE-4F62-ABEE-9A07EAD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9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CAE438-A4E5-4DA6-893D-6B498C62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C070F4-1FB3-493D-A980-AD1489C35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4341D-038B-4326-856B-4BDBE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5DDB40-CE22-49F8-98A5-BA7D51EB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D7F190-78DA-4184-BA72-5D2F5B54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6040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664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1">
          <a:blip r:embed="rId2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028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0191F-311E-433D-870D-3EEEA18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81F62-1176-45A6-9B35-121DE317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3093C8-78F6-4829-95D3-5996D632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F903DC-AB7A-4FE9-BAD1-E82A24AA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1D2FC3-9A74-4602-9C36-C93C05FE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4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6043926" y="267090"/>
            <a:ext cx="5887669" cy="634314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7629038" y="5382508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936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7777632" y="245800"/>
            <a:ext cx="4143515" cy="6361677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7685681" y="5414009"/>
            <a:ext cx="1286705" cy="585303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72853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D97E-DB6B-4370-8974-ECD78963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7CF15F-5078-43E7-93A7-0975F614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5665-4479-4407-A5BD-181BA50F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68D5F2-60DE-48F9-9A68-A2C49BC9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8994D7-975C-4F0E-B057-9ADC49C3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91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7537171" y="243779"/>
            <a:ext cx="4394422" cy="636841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7577974" y="5138367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871566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5239190" y="269298"/>
            <a:ext cx="6696677" cy="6344857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563431" y="1562168"/>
            <a:ext cx="1385073" cy="1385433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388925" y="3429000"/>
            <a:ext cx="5342887" cy="1803317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4182889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885" y="2407048"/>
            <a:ext cx="3844095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2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523530"/>
            <a:ext cx="1655462" cy="1655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548" y="737338"/>
            <a:ext cx="1339984" cy="1340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583" y="590190"/>
            <a:ext cx="1655462" cy="165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809" y="3856372"/>
            <a:ext cx="1655462" cy="1655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3833244"/>
            <a:ext cx="1655462" cy="1655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0628" y="4239918"/>
            <a:ext cx="1029372" cy="936036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72671" y="2136905"/>
            <a:ext cx="191173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715433" y="2136905"/>
            <a:ext cx="207976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559471" y="2136905"/>
            <a:ext cx="207798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285529" y="5443025"/>
            <a:ext cx="2086022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646990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03839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4180" y="3429000"/>
            <a:ext cx="5565821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647" y="4071605"/>
            <a:ext cx="3763553" cy="1528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666" b="1" spc="27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12432"/>
            <a:ext cx="3760738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714319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51445"/>
            <a:ext cx="4557943" cy="93228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4870899" y="1190719"/>
            <a:ext cx="1347005" cy="1002368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400187" y="4056006"/>
            <a:ext cx="4007292" cy="132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6478938" y="3883806"/>
            <a:ext cx="4855803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Download the </a:t>
            </a:r>
            <a:r>
              <a:rPr lang="en-US" sz="2399" dirty="0" err="1">
                <a:solidFill>
                  <a:schemeClr val="bg2"/>
                </a:solidFill>
              </a:rPr>
              <a:t>GuideBook</a:t>
            </a:r>
            <a:r>
              <a:rPr lang="en-US" sz="2399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6478938" y="5021446"/>
            <a:ext cx="4930238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6478938" y="2917051"/>
            <a:ext cx="3835069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5564415" y="2779231"/>
            <a:ext cx="763989" cy="764188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5564415" y="3960778"/>
            <a:ext cx="763989" cy="764188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5564415" y="5093558"/>
            <a:ext cx="763989" cy="764188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5544401" y="1691903"/>
            <a:ext cx="3197836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4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955663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4413" y="243840"/>
            <a:ext cx="5850636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663" y="514352"/>
            <a:ext cx="19235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4" y="2674496"/>
            <a:ext cx="5443771" cy="59655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924" y="3407400"/>
            <a:ext cx="5435576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221" y="4798104"/>
            <a:ext cx="4867279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4020" y="3667942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4020" y="780875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357155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2535952" y="243840"/>
            <a:ext cx="9409097" cy="637032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5"/>
            <a:ext cx="2840725" cy="1281171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7026" y="953917"/>
            <a:ext cx="7328107" cy="5202767"/>
          </a:xfrm>
          <a:prstGeom prst="rect">
            <a:avLst/>
          </a:prstGeom>
        </p:spPr>
        <p:txBody>
          <a:bodyPr/>
          <a:lstStyle>
            <a:lvl1pPr marL="457086" indent="-457086" algn="l" defTabSz="1218895" rtl="0" eaLnBrk="1" latinLnBrk="0" hangingPunct="1">
              <a:spcBef>
                <a:spcPts val="0"/>
              </a:spcBef>
              <a:spcAft>
                <a:spcPts val="2133"/>
              </a:spcAft>
              <a:buClr>
                <a:schemeClr val="accent1"/>
              </a:buClr>
              <a:buFont typeface="+mj-lt"/>
              <a:buAutoNum type="arabicPeriod"/>
              <a:defRPr lang="en-US" sz="3199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09448" indent="-609448">
              <a:spcBef>
                <a:spcPts val="0"/>
              </a:spcBef>
              <a:spcAft>
                <a:spcPts val="2133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7868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5811458" y="269350"/>
            <a:ext cx="6126583" cy="6340007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6167" y="-594949"/>
            <a:ext cx="3607242" cy="36081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5" y="3439352"/>
            <a:ext cx="5394575" cy="20902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310052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6"/>
            <a:ext cx="1123867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0335498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21470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6183" y="2784351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12440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6183" y="3436267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674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6AB5C-F4A2-4EBB-9422-415B6EE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B07FD8-E809-49F6-95AB-F4BF2062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16CF10-AE12-4BA7-BC82-389AA780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F4AF63-1532-4FB8-B3F2-1C40B8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360395-76B3-4828-904A-86EE1B5D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30EEBD-4D0F-416E-B272-E3E7DA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4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219635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55680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55680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474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94474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32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5610199" y="246353"/>
            <a:ext cx="6327842" cy="6363003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344388" y="2298344"/>
            <a:ext cx="19125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8931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5697705" y="276541"/>
            <a:ext cx="6238164" cy="6337617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377200" y="2298344"/>
            <a:ext cx="1986293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5557191" y="5535621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06357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5727077" y="260219"/>
            <a:ext cx="6194072" cy="6347261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377748" y="2299031"/>
            <a:ext cx="26147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800948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254164" y="276444"/>
            <a:ext cx="5639471" cy="6332913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4743966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6094732" y="1504632"/>
            <a:ext cx="5342887" cy="86281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4474162" y="3365466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2719" y="3373630"/>
            <a:ext cx="5299985" cy="796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66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0459" y="4428650"/>
            <a:ext cx="4797160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886999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2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7E89C-0DDB-4A20-A0AB-EB45DFDD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5F7013-47FC-4E60-B435-185B5712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9F397C-7EFF-4351-9896-908777F9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B4B607-84F2-47D2-AD70-6BB24EF5E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09EE94A-43FC-4C22-BCF9-548661843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2B06321-D20B-4DD0-805B-9A70E4DB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CBD67D3-0510-410E-B05A-7A23E9AE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4E70B1B-45F0-42FA-8311-C50A9F61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9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3CF25-5DEB-4EE7-A5BF-EC960B7F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F6292E-B285-4428-9CDA-E9AFF17F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1F1496-DE47-468A-86FF-2BEFF7F3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49947A-773E-4334-90C9-EE79FE0E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C0C777-7663-4E5F-AA26-CBA66D63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9DAB89-6C59-4A54-8251-9373CE5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657598-3BAE-4BE9-8212-D6AB487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E25F7-A347-4E65-A579-33576B7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848558-495C-4A37-A71A-05D32788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673320-54CB-4EBB-A355-110DD7D28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2E6B22-9400-4A37-9995-07ED487D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CCFB80-F822-4EA9-8753-79B7B1E3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155946-5A6C-4DE6-8454-E0BB9F79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0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AF49C-28EA-489B-B064-633CB84E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64CAEA-F913-4C5D-A841-FA596E49E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180A05-BAC8-4195-992E-AD385D90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5FD1F4-6A58-43D0-A987-6A6F2B54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E03DBB-9515-4CDB-B30F-135EA743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EC4FB-DD01-45BB-8F5E-C6DE71D8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alphaModFix amt="6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19F931-DF3D-4B8E-AB50-0214D11E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F184C4-A1AF-4A9A-A7AD-50C7EDFB7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A032A7-70CF-4ABF-BBCA-1AEDB84CD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67EC8C-6712-4844-8271-202C5CF89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58DE3-4C93-407C-9958-5BB0353CD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47" r:id="rId13"/>
    <p:sldLayoutId id="2147483748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8566" y="6348281"/>
            <a:ext cx="653507" cy="2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3.png"/><Relationship Id="rId4" Type="http://schemas.openxmlformats.org/officeDocument/2006/relationships/image" Target="../media/image6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2227376" y="2344365"/>
            <a:ext cx="6900571" cy="1308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950" b="1">
                <a:solidFill>
                  <a:srgbClr val="FFC000"/>
                </a:solidFill>
                <a:cs typeface="Segoe UI"/>
              </a:rPr>
              <a:t>SQL Notebooks in Azure Data Studio for the DBA</a:t>
            </a:r>
            <a:endParaRPr lang="de-DE" sz="3950">
              <a:solidFill>
                <a:srgbClr val="FFC000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47" y="837387"/>
            <a:ext cx="2343689" cy="23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361924" y="5092324"/>
            <a:ext cx="7464974" cy="5770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150" dirty="0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Rob Sewell -@</a:t>
            </a:r>
            <a:r>
              <a:rPr lang="en-GB" sz="3150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SQLDBAWithBeard</a:t>
            </a:r>
            <a:endParaRPr lang="en-GB" sz="3150" dirty="0">
              <a:solidFill>
                <a:srgbClr val="FFE0A4"/>
              </a:solidFill>
              <a:ea typeface="Roboto Black" panose="02000000000000000000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85" y="1558426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59" y="1558427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C97B6-B0FA-4231-93C6-70719B615870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5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1456" y="2592909"/>
            <a:ext cx="5116314" cy="1672182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You can run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6" y="1403148"/>
            <a:ext cx="5222500" cy="48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2216CA-2D69-4036-9A69-143ACDAAD682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6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0874" y="6021016"/>
            <a:ext cx="5207413" cy="637433"/>
          </a:xfrm>
          <a:solidFill>
            <a:srgbClr val="828FD4">
              <a:alpha val="57000"/>
            </a:srgbClr>
          </a:solidFill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670" y="1403148"/>
            <a:ext cx="7863485" cy="45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47EF10-673B-4A37-9DEB-DB6A8CB1E515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02976" y="5733224"/>
            <a:ext cx="9133154" cy="1672182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713" y="1383958"/>
            <a:ext cx="7135399" cy="4090085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526C84-5554-4053-8CFA-763E53236FE8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49842" y="6045467"/>
            <a:ext cx="4261857" cy="730054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93" y="140314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DE4558-7B61-4DDE-9E1D-18D2389F38F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19" y="1266409"/>
            <a:ext cx="7846268" cy="4566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296" y="1266409"/>
            <a:ext cx="6767088" cy="44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94C770-C784-41F5-90D2-6F1D06BA29A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67" y="1403148"/>
            <a:ext cx="6767088" cy="443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056" y="1403148"/>
            <a:ext cx="6767088" cy="39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D3E27-C679-4435-B9DF-2436B223756F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6614" y="5991391"/>
            <a:ext cx="5045878" cy="741924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2830" y="1278550"/>
            <a:ext cx="7753447" cy="45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77976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05624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4065481" y="6158947"/>
            <a:ext cx="4916857" cy="584775"/>
          </a:xfrm>
          <a:prstGeom prst="rect">
            <a:avLst/>
          </a:prstGeom>
          <a:solidFill>
            <a:srgbClr val="828FD4">
              <a:alpha val="4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0378-3BF6-496E-A724-F79043DB01A8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6465" y="2448248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32" dirty="0"/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893"/>
            <a:ext cx="12185214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70208"/>
            <a:ext cx="12188824" cy="69813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6562370"/>
            <a:ext cx="3499099" cy="317908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466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466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466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466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46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6246772" y="893"/>
            <a:ext cx="583032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266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31EE98-D553-48C1-AFB7-263C7DF91557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398" y="650078"/>
            <a:ext cx="3510026" cy="818492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035133" y="1806159"/>
            <a:ext cx="9263507" cy="403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Run Books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Training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Incident response templates – for Service Desk and for DBAs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Templates for common functions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Demoing</a:t>
            </a:r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1002764" y="205317"/>
            <a:ext cx="8856133" cy="792163"/>
          </a:xfrm>
          <a:prstGeom prst="rect">
            <a:avLst/>
          </a:prstGeom>
          <a:solidFill>
            <a:srgbClr val="828FD4">
              <a:alpha val="52000"/>
            </a:srgbClr>
          </a:solidFill>
        </p:spPr>
        <p:txBody>
          <a:bodyPr>
            <a:noAutofit/>
          </a:bodyPr>
          <a:lstStyle/>
          <a:p>
            <a:r>
              <a:rPr lang="de-DE" sz="6000" dirty="0">
                <a:latin typeface="+mn-lt"/>
              </a:rPr>
              <a:t>Buckle Up !! It‘s Demo 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521" y="186848"/>
            <a:ext cx="2857155" cy="952793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Evaluation</a:t>
            </a:r>
            <a:endParaRPr lang="en-US" sz="3199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0" y="4093403"/>
            <a:ext cx="2830671" cy="2351345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40763" y="186846"/>
            <a:ext cx="6478313" cy="64783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050" name="Picture 2" descr="Voorbeeld van afbeel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16" y="400839"/>
            <a:ext cx="6118406" cy="611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16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" t="-3" r="48306" b="49167"/>
          <a:stretch/>
        </p:blipFill>
        <p:spPr>
          <a:xfrm>
            <a:off x="1587" y="-5622"/>
            <a:ext cx="12269221" cy="68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521" y="186848"/>
            <a:ext cx="2857155" cy="952793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Evaluation</a:t>
            </a:r>
            <a:endParaRPr lang="en-US" sz="3199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0" y="4093403"/>
            <a:ext cx="2830671" cy="2351345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40763" y="186846"/>
            <a:ext cx="6478313" cy="64783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1026" name="Picture 2" descr="Voorbeeld van afbeel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99" y="381793"/>
            <a:ext cx="6118406" cy="611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96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5973225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0860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4000" dirty="0">
                <a:latin typeface="Calibri Light"/>
                <a:cs typeface="Calibri Light"/>
              </a:rPr>
            </a:br>
            <a:r>
              <a:rPr lang="en-GB" sz="90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36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360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600">
                <a:solidFill>
                  <a:srgbClr val="FFE0A4"/>
                </a:solidFill>
                <a:latin typeface="Calibri Light"/>
                <a:cs typeface="Calibri Light"/>
              </a:rPr>
              <a:t>ctwdmind19</a:t>
            </a:r>
            <a:endParaRPr lang="en-GB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557" y="186848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5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521" y="186848"/>
            <a:ext cx="2857155" cy="952793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Sponsored</a:t>
            </a:r>
            <a:r>
              <a:rPr lang="en-US" sz="31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0" y="4093403"/>
            <a:ext cx="2830671" cy="2351345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7951304" y="186848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677" y="241287"/>
            <a:ext cx="3351964" cy="924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358" y="217372"/>
            <a:ext cx="2128870" cy="97187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64557" y="1339072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51304" y="1339073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853" y="1438646"/>
            <a:ext cx="2973610" cy="833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169" y="1504122"/>
            <a:ext cx="3633246" cy="7028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664557" y="5952333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64557" y="5088660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3475" y="3361314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64557" y="4224987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4557" y="3361314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84016" y="3361314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84016" y="4224987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84016" y="5088660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84016" y="5952333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03475" y="2497641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503475" y="5952333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503475" y="5088660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503475" y="4224987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2310" y="3429867"/>
            <a:ext cx="2423837" cy="6113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2310" y="4399375"/>
            <a:ext cx="2423837" cy="3835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2499" y="5123816"/>
            <a:ext cx="1438675" cy="6798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2310" y="6057135"/>
            <a:ext cx="2423837" cy="5102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1770" y="3474658"/>
            <a:ext cx="2423837" cy="4931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7267" y="4259060"/>
            <a:ext cx="1732843" cy="6516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1770" y="5158048"/>
            <a:ext cx="2423837" cy="581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2456" y="5977119"/>
            <a:ext cx="2038901" cy="6702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554" y="2531573"/>
            <a:ext cx="2221186" cy="67016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77066" y="3467756"/>
            <a:ext cx="2383218" cy="5789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7066" y="4399374"/>
            <a:ext cx="2409056" cy="4802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6447" y="5321486"/>
            <a:ext cx="2423837" cy="2845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77066" y="6127443"/>
            <a:ext cx="2423837" cy="43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9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endParaRPr lang="en-US" sz="1750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endParaRPr lang="en-US" sz="1799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52496" y="264086"/>
            <a:ext cx="6577618" cy="1325563"/>
          </a:xfrm>
        </p:spPr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4" y="1501675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415348" y="2616427"/>
            <a:ext cx="5380917" cy="2162704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Cross Platform </a:t>
            </a:r>
            <a:br>
              <a:rPr lang="en-US" sz="4400" dirty="0"/>
            </a:br>
            <a:r>
              <a:rPr lang="en-US" sz="4400" dirty="0"/>
              <a:t>desktop environment </a:t>
            </a:r>
            <a:br>
              <a:rPr lang="en-US" sz="4400" dirty="0"/>
            </a:br>
            <a:r>
              <a:rPr lang="en-US" sz="4400" dirty="0"/>
              <a:t>for Data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58640" y="385333"/>
            <a:ext cx="5314634" cy="1325563"/>
          </a:xfrm>
        </p:spPr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30" y="2211983"/>
            <a:ext cx="8420447" cy="24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4453" y="158873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527" y="1588739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1368</TotalTime>
  <Words>302</Words>
  <Application>Microsoft Office PowerPoint</Application>
  <PresentationFormat>Custom</PresentationFormat>
  <Paragraphs>58</Paragraphs>
  <Slides>29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Consolas</vt:lpstr>
      <vt:lpstr>Corbel</vt:lpstr>
      <vt:lpstr>Gill Sans</vt:lpstr>
      <vt:lpstr>Segoe UI</vt:lpstr>
      <vt:lpstr>Segoe UI Light</vt:lpstr>
      <vt:lpstr>Segoe UI Semibold</vt:lpstr>
      <vt:lpstr>Segoe UI Semilight</vt:lpstr>
      <vt:lpstr>Times New Roman</vt:lpstr>
      <vt:lpstr>Kantoorthema</vt:lpstr>
      <vt:lpstr>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is a SQL Notebook?</vt:lpstr>
      <vt:lpstr>What is a SQL Notebook?</vt:lpstr>
      <vt:lpstr>What is a SQL Notebook?</vt:lpstr>
      <vt:lpstr>PowerPoint Presentation</vt:lpstr>
      <vt:lpstr>PowerPoint Presentation</vt:lpstr>
      <vt:lpstr>Some Ideas</vt:lpstr>
      <vt:lpstr>Buckle Up !! It‘s Demo time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2017-05-28T09:19:37Z</dcterms:created>
  <dcterms:modified xsi:type="dcterms:W3CDTF">2019-10-08T10:45:39Z</dcterms:modified>
</cp:coreProperties>
</file>